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EAD50C-DE61-48F4-B06A-9EC6286A65D3}" v="6" dt="2026-07-31T05:24:04.3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7" d="100"/>
          <a:sy n="77" d="100"/>
        </p:scale>
        <p:origin x="77"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nati Chaurasia" userId="4a149c2932686759" providerId="LiveId" clId="{CEFA2F37-621E-4FFA-8041-2F8120D70A8A}"/>
    <pc:docChg chg="undo custSel modSld">
      <pc:chgData name="Unnati Chaurasia" userId="4a149c2932686759" providerId="LiveId" clId="{CEFA2F37-621E-4FFA-8041-2F8120D70A8A}" dt="2026-07-31T05:40:21.631" v="131" actId="14100"/>
      <pc:docMkLst>
        <pc:docMk/>
      </pc:docMkLst>
      <pc:sldChg chg="addSp modSp mod">
        <pc:chgData name="Unnati Chaurasia" userId="4a149c2932686759" providerId="LiveId" clId="{CEFA2F37-621E-4FFA-8041-2F8120D70A8A}" dt="2026-07-31T05:26:50.350" v="49" actId="1076"/>
        <pc:sldMkLst>
          <pc:docMk/>
          <pc:sldMk cId="2911927112" sldId="256"/>
        </pc:sldMkLst>
        <pc:spChg chg="mod">
          <ac:chgData name="Unnati Chaurasia" userId="4a149c2932686759" providerId="LiveId" clId="{CEFA2F37-621E-4FFA-8041-2F8120D70A8A}" dt="2026-07-31T05:24:04.318" v="42"/>
          <ac:spMkLst>
            <pc:docMk/>
            <pc:sldMk cId="2911927112" sldId="256"/>
            <ac:spMk id="2" creationId="{03D95388-518A-50A6-8701-E4B11ABC25B5}"/>
          </ac:spMkLst>
        </pc:spChg>
        <pc:spChg chg="mod">
          <ac:chgData name="Unnati Chaurasia" userId="4a149c2932686759" providerId="LiveId" clId="{CEFA2F37-621E-4FFA-8041-2F8120D70A8A}" dt="2026-07-30T05:10:25.886" v="9" actId="113"/>
          <ac:spMkLst>
            <pc:docMk/>
            <pc:sldMk cId="2911927112" sldId="256"/>
            <ac:spMk id="3" creationId="{8571A11F-87E5-46B6-096B-F66905CAF338}"/>
          </ac:spMkLst>
        </pc:spChg>
        <pc:picChg chg="add mod">
          <ac:chgData name="Unnati Chaurasia" userId="4a149c2932686759" providerId="LiveId" clId="{CEFA2F37-621E-4FFA-8041-2F8120D70A8A}" dt="2026-07-31T05:26:50.350" v="49" actId="1076"/>
          <ac:picMkLst>
            <pc:docMk/>
            <pc:sldMk cId="2911927112" sldId="256"/>
            <ac:picMk id="5" creationId="{29426E99-B39D-E2AC-5088-AF1D151811AB}"/>
          </ac:picMkLst>
        </pc:picChg>
      </pc:sldChg>
      <pc:sldChg chg="modSp mod">
        <pc:chgData name="Unnati Chaurasia" userId="4a149c2932686759" providerId="LiveId" clId="{CEFA2F37-621E-4FFA-8041-2F8120D70A8A}" dt="2026-07-31T05:24:04.318" v="42"/>
        <pc:sldMkLst>
          <pc:docMk/>
          <pc:sldMk cId="59067343" sldId="257"/>
        </pc:sldMkLst>
        <pc:spChg chg="mod">
          <ac:chgData name="Unnati Chaurasia" userId="4a149c2932686759" providerId="LiveId" clId="{CEFA2F37-621E-4FFA-8041-2F8120D70A8A}" dt="2026-07-31T05:24:04.318" v="42"/>
          <ac:spMkLst>
            <pc:docMk/>
            <pc:sldMk cId="59067343" sldId="257"/>
            <ac:spMk id="2" creationId="{181F9379-3C8D-2F84-2DFC-06F7289CD5C3}"/>
          </ac:spMkLst>
        </pc:spChg>
        <pc:spChg chg="mod">
          <ac:chgData name="Unnati Chaurasia" userId="4a149c2932686759" providerId="LiveId" clId="{CEFA2F37-621E-4FFA-8041-2F8120D70A8A}" dt="2026-07-31T05:24:04.318" v="42"/>
          <ac:spMkLst>
            <pc:docMk/>
            <pc:sldMk cId="59067343" sldId="257"/>
            <ac:spMk id="3" creationId="{E845A072-FF0F-3A56-4A01-88E6C5D59190}"/>
          </ac:spMkLst>
        </pc:spChg>
      </pc:sldChg>
      <pc:sldChg chg="modSp mod">
        <pc:chgData name="Unnati Chaurasia" userId="4a149c2932686759" providerId="LiveId" clId="{CEFA2F37-621E-4FFA-8041-2F8120D70A8A}" dt="2026-07-31T05:24:04.318" v="42"/>
        <pc:sldMkLst>
          <pc:docMk/>
          <pc:sldMk cId="3804105013" sldId="258"/>
        </pc:sldMkLst>
        <pc:spChg chg="mod">
          <ac:chgData name="Unnati Chaurasia" userId="4a149c2932686759" providerId="LiveId" clId="{CEFA2F37-621E-4FFA-8041-2F8120D70A8A}" dt="2026-07-31T05:24:04.318" v="42"/>
          <ac:spMkLst>
            <pc:docMk/>
            <pc:sldMk cId="3804105013" sldId="258"/>
            <ac:spMk id="2" creationId="{20259063-9694-75FC-56C3-62805E73ABAD}"/>
          </ac:spMkLst>
        </pc:spChg>
        <pc:spChg chg="mod">
          <ac:chgData name="Unnati Chaurasia" userId="4a149c2932686759" providerId="LiveId" clId="{CEFA2F37-621E-4FFA-8041-2F8120D70A8A}" dt="2026-07-31T05:24:04.318" v="42"/>
          <ac:spMkLst>
            <pc:docMk/>
            <pc:sldMk cId="3804105013" sldId="258"/>
            <ac:spMk id="3" creationId="{10A26E36-871D-CF68-0776-329503BF7225}"/>
          </ac:spMkLst>
        </pc:spChg>
      </pc:sldChg>
      <pc:sldChg chg="addSp modSp mod">
        <pc:chgData name="Unnati Chaurasia" userId="4a149c2932686759" providerId="LiveId" clId="{CEFA2F37-621E-4FFA-8041-2F8120D70A8A}" dt="2026-07-31T05:29:26.851" v="65" actId="1076"/>
        <pc:sldMkLst>
          <pc:docMk/>
          <pc:sldMk cId="255388024" sldId="259"/>
        </pc:sldMkLst>
        <pc:spChg chg="mod">
          <ac:chgData name="Unnati Chaurasia" userId="4a149c2932686759" providerId="LiveId" clId="{CEFA2F37-621E-4FFA-8041-2F8120D70A8A}" dt="2026-07-31T05:24:04.318" v="42"/>
          <ac:spMkLst>
            <pc:docMk/>
            <pc:sldMk cId="255388024" sldId="259"/>
            <ac:spMk id="2" creationId="{200906E9-30B5-95DA-2733-7E4D3E49236D}"/>
          </ac:spMkLst>
        </pc:spChg>
        <pc:spChg chg="mod">
          <ac:chgData name="Unnati Chaurasia" userId="4a149c2932686759" providerId="LiveId" clId="{CEFA2F37-621E-4FFA-8041-2F8120D70A8A}" dt="2026-07-31T05:28:29.139" v="50" actId="14100"/>
          <ac:spMkLst>
            <pc:docMk/>
            <pc:sldMk cId="255388024" sldId="259"/>
            <ac:spMk id="3" creationId="{3E17BE78-501F-012A-7323-496DDE0499E8}"/>
          </ac:spMkLst>
        </pc:spChg>
        <pc:picChg chg="add mod">
          <ac:chgData name="Unnati Chaurasia" userId="4a149c2932686759" providerId="LiveId" clId="{CEFA2F37-621E-4FFA-8041-2F8120D70A8A}" dt="2026-07-31T05:29:26.851" v="65" actId="1076"/>
          <ac:picMkLst>
            <pc:docMk/>
            <pc:sldMk cId="255388024" sldId="259"/>
            <ac:picMk id="5" creationId="{EDD478F8-8B9E-C34F-96B6-D1CDC4DBB73F}"/>
          </ac:picMkLst>
        </pc:picChg>
      </pc:sldChg>
      <pc:sldChg chg="modSp mod">
        <pc:chgData name="Unnati Chaurasia" userId="4a149c2932686759" providerId="LiveId" clId="{CEFA2F37-621E-4FFA-8041-2F8120D70A8A}" dt="2026-07-31T05:24:04.318" v="42"/>
        <pc:sldMkLst>
          <pc:docMk/>
          <pc:sldMk cId="798281634" sldId="260"/>
        </pc:sldMkLst>
        <pc:spChg chg="mod">
          <ac:chgData name="Unnati Chaurasia" userId="4a149c2932686759" providerId="LiveId" clId="{CEFA2F37-621E-4FFA-8041-2F8120D70A8A}" dt="2026-07-31T05:24:04.318" v="42"/>
          <ac:spMkLst>
            <pc:docMk/>
            <pc:sldMk cId="798281634" sldId="260"/>
            <ac:spMk id="2" creationId="{E36CC0CB-F864-B59B-3767-BDA6D4858433}"/>
          </ac:spMkLst>
        </pc:spChg>
        <pc:spChg chg="mod">
          <ac:chgData name="Unnati Chaurasia" userId="4a149c2932686759" providerId="LiveId" clId="{CEFA2F37-621E-4FFA-8041-2F8120D70A8A}" dt="2026-07-31T05:24:04.318" v="42"/>
          <ac:spMkLst>
            <pc:docMk/>
            <pc:sldMk cId="798281634" sldId="260"/>
            <ac:spMk id="3" creationId="{657F173F-A8FD-004F-03E1-B21C2D7979F8}"/>
          </ac:spMkLst>
        </pc:spChg>
      </pc:sldChg>
      <pc:sldChg chg="addSp delSp modSp mod">
        <pc:chgData name="Unnati Chaurasia" userId="4a149c2932686759" providerId="LiveId" clId="{CEFA2F37-621E-4FFA-8041-2F8120D70A8A}" dt="2026-07-31T05:32:18.120" v="83" actId="1076"/>
        <pc:sldMkLst>
          <pc:docMk/>
          <pc:sldMk cId="3610771211" sldId="261"/>
        </pc:sldMkLst>
        <pc:spChg chg="mod">
          <ac:chgData name="Unnati Chaurasia" userId="4a149c2932686759" providerId="LiveId" clId="{CEFA2F37-621E-4FFA-8041-2F8120D70A8A}" dt="2026-07-31T05:24:04.318" v="42"/>
          <ac:spMkLst>
            <pc:docMk/>
            <pc:sldMk cId="3610771211" sldId="261"/>
            <ac:spMk id="2" creationId="{43A40287-3FBE-C168-1B9F-C673110A4855}"/>
          </ac:spMkLst>
        </pc:spChg>
        <pc:spChg chg="mod">
          <ac:chgData name="Unnati Chaurasia" userId="4a149c2932686759" providerId="LiveId" clId="{CEFA2F37-621E-4FFA-8041-2F8120D70A8A}" dt="2026-07-31T05:32:18.120" v="83" actId="1076"/>
          <ac:spMkLst>
            <pc:docMk/>
            <pc:sldMk cId="3610771211" sldId="261"/>
            <ac:spMk id="3" creationId="{B202A74C-A73D-0CC6-88EC-AD017DF97ECF}"/>
          </ac:spMkLst>
        </pc:spChg>
        <pc:picChg chg="add del mod">
          <ac:chgData name="Unnati Chaurasia" userId="4a149c2932686759" providerId="LiveId" clId="{CEFA2F37-621E-4FFA-8041-2F8120D70A8A}" dt="2026-07-31T05:31:31.822" v="80" actId="21"/>
          <ac:picMkLst>
            <pc:docMk/>
            <pc:sldMk cId="3610771211" sldId="261"/>
            <ac:picMk id="5" creationId="{A92A2CDB-A1FD-60D7-58CC-DE15B231F7FA}"/>
          </ac:picMkLst>
        </pc:picChg>
      </pc:sldChg>
      <pc:sldChg chg="addSp modSp mod">
        <pc:chgData name="Unnati Chaurasia" userId="4a149c2932686759" providerId="LiveId" clId="{CEFA2F37-621E-4FFA-8041-2F8120D70A8A}" dt="2026-07-31T05:31:26.293" v="79" actId="14100"/>
        <pc:sldMkLst>
          <pc:docMk/>
          <pc:sldMk cId="3410825163" sldId="262"/>
        </pc:sldMkLst>
        <pc:spChg chg="mod">
          <ac:chgData name="Unnati Chaurasia" userId="4a149c2932686759" providerId="LiveId" clId="{CEFA2F37-621E-4FFA-8041-2F8120D70A8A}" dt="2026-07-30T05:07:30.198" v="1" actId="1036"/>
          <ac:spMkLst>
            <pc:docMk/>
            <pc:sldMk cId="3410825163" sldId="262"/>
            <ac:spMk id="2" creationId="{D4FB37B6-D988-FBBC-CFCC-699A69C71DB8}"/>
          </ac:spMkLst>
        </pc:spChg>
        <pc:spChg chg="mod">
          <ac:chgData name="Unnati Chaurasia" userId="4a149c2932686759" providerId="LiveId" clId="{CEFA2F37-621E-4FFA-8041-2F8120D70A8A}" dt="2026-07-31T05:31:16.960" v="76" actId="14100"/>
          <ac:spMkLst>
            <pc:docMk/>
            <pc:sldMk cId="3410825163" sldId="262"/>
            <ac:spMk id="3" creationId="{53A46B09-B691-7B1F-05CC-26807E792B6C}"/>
          </ac:spMkLst>
        </pc:spChg>
        <pc:picChg chg="add mod">
          <ac:chgData name="Unnati Chaurasia" userId="4a149c2932686759" providerId="LiveId" clId="{CEFA2F37-621E-4FFA-8041-2F8120D70A8A}" dt="2026-07-31T05:31:26.293" v="79" actId="14100"/>
          <ac:picMkLst>
            <pc:docMk/>
            <pc:sldMk cId="3410825163" sldId="262"/>
            <ac:picMk id="5" creationId="{895CB968-26C5-D7CF-EA06-A889661FB9E2}"/>
          </ac:picMkLst>
        </pc:picChg>
      </pc:sldChg>
      <pc:sldChg chg="addSp modSp mod">
        <pc:chgData name="Unnati Chaurasia" userId="4a149c2932686759" providerId="LiveId" clId="{CEFA2F37-621E-4FFA-8041-2F8120D70A8A}" dt="2026-07-31T05:34:39.025" v="93" actId="1076"/>
        <pc:sldMkLst>
          <pc:docMk/>
          <pc:sldMk cId="124258623" sldId="263"/>
        </pc:sldMkLst>
        <pc:spChg chg="mod">
          <ac:chgData name="Unnati Chaurasia" userId="4a149c2932686759" providerId="LiveId" clId="{CEFA2F37-621E-4FFA-8041-2F8120D70A8A}" dt="2026-07-31T05:24:04.318" v="42"/>
          <ac:spMkLst>
            <pc:docMk/>
            <pc:sldMk cId="124258623" sldId="263"/>
            <ac:spMk id="2" creationId="{A069B9B3-9846-F98E-615C-7361113E97E7}"/>
          </ac:spMkLst>
        </pc:spChg>
        <pc:spChg chg="mod">
          <ac:chgData name="Unnati Chaurasia" userId="4a149c2932686759" providerId="LiveId" clId="{CEFA2F37-621E-4FFA-8041-2F8120D70A8A}" dt="2026-07-31T05:34:27.203" v="90" actId="1076"/>
          <ac:spMkLst>
            <pc:docMk/>
            <pc:sldMk cId="124258623" sldId="263"/>
            <ac:spMk id="3" creationId="{65F43616-C7D0-DE2E-795C-F9DE7E0EBB8A}"/>
          </ac:spMkLst>
        </pc:spChg>
        <pc:picChg chg="add mod">
          <ac:chgData name="Unnati Chaurasia" userId="4a149c2932686759" providerId="LiveId" clId="{CEFA2F37-621E-4FFA-8041-2F8120D70A8A}" dt="2026-07-31T05:34:39.025" v="93" actId="1076"/>
          <ac:picMkLst>
            <pc:docMk/>
            <pc:sldMk cId="124258623" sldId="263"/>
            <ac:picMk id="5" creationId="{2212AE26-2ECC-DA0C-205B-30EB3FEED52F}"/>
          </ac:picMkLst>
        </pc:picChg>
      </pc:sldChg>
      <pc:sldChg chg="modSp mod">
        <pc:chgData name="Unnati Chaurasia" userId="4a149c2932686759" providerId="LiveId" clId="{CEFA2F37-621E-4FFA-8041-2F8120D70A8A}" dt="2026-07-31T05:24:04.318" v="42"/>
        <pc:sldMkLst>
          <pc:docMk/>
          <pc:sldMk cId="535291621" sldId="264"/>
        </pc:sldMkLst>
        <pc:spChg chg="mod">
          <ac:chgData name="Unnati Chaurasia" userId="4a149c2932686759" providerId="LiveId" clId="{CEFA2F37-621E-4FFA-8041-2F8120D70A8A}" dt="2026-07-31T05:24:04.318" v="42"/>
          <ac:spMkLst>
            <pc:docMk/>
            <pc:sldMk cId="535291621" sldId="264"/>
            <ac:spMk id="2" creationId="{45304257-E5A2-68F0-6E1D-265E4B551C1E}"/>
          </ac:spMkLst>
        </pc:spChg>
        <pc:spChg chg="mod">
          <ac:chgData name="Unnati Chaurasia" userId="4a149c2932686759" providerId="LiveId" clId="{CEFA2F37-621E-4FFA-8041-2F8120D70A8A}" dt="2026-07-30T05:07:42.715" v="2" actId="1076"/>
          <ac:spMkLst>
            <pc:docMk/>
            <pc:sldMk cId="535291621" sldId="264"/>
            <ac:spMk id="3" creationId="{2A683451-3489-2E21-7235-8A36581690AC}"/>
          </ac:spMkLst>
        </pc:spChg>
      </pc:sldChg>
      <pc:sldChg chg="addSp modSp mod">
        <pc:chgData name="Unnati Chaurasia" userId="4a149c2932686759" providerId="LiveId" clId="{CEFA2F37-621E-4FFA-8041-2F8120D70A8A}" dt="2026-07-31T05:36:53.006" v="103" actId="1076"/>
        <pc:sldMkLst>
          <pc:docMk/>
          <pc:sldMk cId="3607653682" sldId="265"/>
        </pc:sldMkLst>
        <pc:spChg chg="mod">
          <ac:chgData name="Unnati Chaurasia" userId="4a149c2932686759" providerId="LiveId" clId="{CEFA2F37-621E-4FFA-8041-2F8120D70A8A}" dt="2026-07-31T05:24:04.318" v="42"/>
          <ac:spMkLst>
            <pc:docMk/>
            <pc:sldMk cId="3607653682" sldId="265"/>
            <ac:spMk id="2" creationId="{81B81FF6-E7F8-620D-A96E-649D0903B0F2}"/>
          </ac:spMkLst>
        </pc:spChg>
        <pc:spChg chg="mod">
          <ac:chgData name="Unnati Chaurasia" userId="4a149c2932686759" providerId="LiveId" clId="{CEFA2F37-621E-4FFA-8041-2F8120D70A8A}" dt="2026-07-31T05:36:44.865" v="100" actId="1076"/>
          <ac:spMkLst>
            <pc:docMk/>
            <pc:sldMk cId="3607653682" sldId="265"/>
            <ac:spMk id="3" creationId="{BEF8581B-BB15-47FC-8BC5-63CBC15192B1}"/>
          </ac:spMkLst>
        </pc:spChg>
        <pc:picChg chg="add mod">
          <ac:chgData name="Unnati Chaurasia" userId="4a149c2932686759" providerId="LiveId" clId="{CEFA2F37-621E-4FFA-8041-2F8120D70A8A}" dt="2026-07-31T05:36:53.006" v="103" actId="1076"/>
          <ac:picMkLst>
            <pc:docMk/>
            <pc:sldMk cId="3607653682" sldId="265"/>
            <ac:picMk id="5" creationId="{122B38F2-BC96-4983-1B15-47124AD60424}"/>
          </ac:picMkLst>
        </pc:picChg>
      </pc:sldChg>
      <pc:sldChg chg="addSp modSp mod">
        <pc:chgData name="Unnati Chaurasia" userId="4a149c2932686759" providerId="LiveId" clId="{CEFA2F37-621E-4FFA-8041-2F8120D70A8A}" dt="2026-07-31T05:39:11.969" v="120" actId="1076"/>
        <pc:sldMkLst>
          <pc:docMk/>
          <pc:sldMk cId="2170681154" sldId="266"/>
        </pc:sldMkLst>
        <pc:spChg chg="mod">
          <ac:chgData name="Unnati Chaurasia" userId="4a149c2932686759" providerId="LiveId" clId="{CEFA2F37-621E-4FFA-8041-2F8120D70A8A}" dt="2026-07-31T05:39:08.186" v="119" actId="20577"/>
          <ac:spMkLst>
            <pc:docMk/>
            <pc:sldMk cId="2170681154" sldId="266"/>
            <ac:spMk id="2" creationId="{B4F585D9-321F-823B-EF5A-1A8E27645AE0}"/>
          </ac:spMkLst>
        </pc:spChg>
        <pc:spChg chg="mod">
          <ac:chgData name="Unnati Chaurasia" userId="4a149c2932686759" providerId="LiveId" clId="{CEFA2F37-621E-4FFA-8041-2F8120D70A8A}" dt="2026-07-31T05:38:43.859" v="108" actId="1076"/>
          <ac:spMkLst>
            <pc:docMk/>
            <pc:sldMk cId="2170681154" sldId="266"/>
            <ac:spMk id="3" creationId="{A1A79C5C-A93E-85DB-B3D2-CBC7D295FD1B}"/>
          </ac:spMkLst>
        </pc:spChg>
        <pc:picChg chg="add mod">
          <ac:chgData name="Unnati Chaurasia" userId="4a149c2932686759" providerId="LiveId" clId="{CEFA2F37-621E-4FFA-8041-2F8120D70A8A}" dt="2026-07-31T05:39:11.969" v="120" actId="1076"/>
          <ac:picMkLst>
            <pc:docMk/>
            <pc:sldMk cId="2170681154" sldId="266"/>
            <ac:picMk id="5" creationId="{87EFA35C-FE1C-0B21-EC6D-074D85075E60}"/>
          </ac:picMkLst>
        </pc:picChg>
      </pc:sldChg>
      <pc:sldChg chg="modSp mod">
        <pc:chgData name="Unnati Chaurasia" userId="4a149c2932686759" providerId="LiveId" clId="{CEFA2F37-621E-4FFA-8041-2F8120D70A8A}" dt="2026-07-31T05:24:04.318" v="42"/>
        <pc:sldMkLst>
          <pc:docMk/>
          <pc:sldMk cId="1848725016" sldId="267"/>
        </pc:sldMkLst>
        <pc:spChg chg="mod">
          <ac:chgData name="Unnati Chaurasia" userId="4a149c2932686759" providerId="LiveId" clId="{CEFA2F37-621E-4FFA-8041-2F8120D70A8A}" dt="2026-07-31T05:24:04.318" v="42"/>
          <ac:spMkLst>
            <pc:docMk/>
            <pc:sldMk cId="1848725016" sldId="267"/>
            <ac:spMk id="2" creationId="{7D063E3F-CC26-5EBE-3B12-E72C6C701336}"/>
          </ac:spMkLst>
        </pc:spChg>
        <pc:spChg chg="mod">
          <ac:chgData name="Unnati Chaurasia" userId="4a149c2932686759" providerId="LiveId" clId="{CEFA2F37-621E-4FFA-8041-2F8120D70A8A}" dt="2026-07-31T05:24:04.318" v="42"/>
          <ac:spMkLst>
            <pc:docMk/>
            <pc:sldMk cId="1848725016" sldId="267"/>
            <ac:spMk id="3" creationId="{22171F5D-7CB5-DB6C-4490-29CE42E4D4D7}"/>
          </ac:spMkLst>
        </pc:spChg>
      </pc:sldChg>
      <pc:sldChg chg="modSp mod">
        <pc:chgData name="Unnati Chaurasia" userId="4a149c2932686759" providerId="LiveId" clId="{CEFA2F37-621E-4FFA-8041-2F8120D70A8A}" dt="2026-07-31T05:24:04.318" v="42"/>
        <pc:sldMkLst>
          <pc:docMk/>
          <pc:sldMk cId="257209297" sldId="268"/>
        </pc:sldMkLst>
        <pc:spChg chg="mod">
          <ac:chgData name="Unnati Chaurasia" userId="4a149c2932686759" providerId="LiveId" clId="{CEFA2F37-621E-4FFA-8041-2F8120D70A8A}" dt="2026-07-31T05:24:04.318" v="42"/>
          <ac:spMkLst>
            <pc:docMk/>
            <pc:sldMk cId="257209297" sldId="268"/>
            <ac:spMk id="2" creationId="{008E465E-FA6D-4E9C-8E4F-2810775DC510}"/>
          </ac:spMkLst>
        </pc:spChg>
        <pc:spChg chg="mod">
          <ac:chgData name="Unnati Chaurasia" userId="4a149c2932686759" providerId="LiveId" clId="{CEFA2F37-621E-4FFA-8041-2F8120D70A8A}" dt="2026-07-31T05:24:04.318" v="42"/>
          <ac:spMkLst>
            <pc:docMk/>
            <pc:sldMk cId="257209297" sldId="268"/>
            <ac:spMk id="3" creationId="{2CBB4BD0-E2B8-C0BE-0D35-7B04E6BCB010}"/>
          </ac:spMkLst>
        </pc:spChg>
      </pc:sldChg>
      <pc:sldChg chg="addSp modSp mod">
        <pc:chgData name="Unnati Chaurasia" userId="4a149c2932686759" providerId="LiveId" clId="{CEFA2F37-621E-4FFA-8041-2F8120D70A8A}" dt="2026-07-31T05:40:21.631" v="131" actId="14100"/>
        <pc:sldMkLst>
          <pc:docMk/>
          <pc:sldMk cId="1085475979" sldId="269"/>
        </pc:sldMkLst>
        <pc:spChg chg="mod">
          <ac:chgData name="Unnati Chaurasia" userId="4a149c2932686759" providerId="LiveId" clId="{CEFA2F37-621E-4FFA-8041-2F8120D70A8A}" dt="2026-07-31T05:40:21.631" v="131" actId="14100"/>
          <ac:spMkLst>
            <pc:docMk/>
            <pc:sldMk cId="1085475979" sldId="269"/>
            <ac:spMk id="3" creationId="{C8840497-7E42-5E48-DD02-C51E05577687}"/>
          </ac:spMkLst>
        </pc:spChg>
        <pc:picChg chg="add mod">
          <ac:chgData name="Unnati Chaurasia" userId="4a149c2932686759" providerId="LiveId" clId="{CEFA2F37-621E-4FFA-8041-2F8120D70A8A}" dt="2026-07-31T05:40:11.589" v="129" actId="1076"/>
          <ac:picMkLst>
            <pc:docMk/>
            <pc:sldMk cId="1085475979" sldId="269"/>
            <ac:picMk id="5" creationId="{A3366C38-3415-73B1-83A8-FA6A74E76D4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623BFE6E-774D-4AC1-A4F1-FDC07C0B32CF}" type="datetimeFigureOut">
              <a:rPr lang="en-IN" smtClean="0"/>
              <a:t>31-07-2026</a:t>
            </a:fld>
            <a:endParaRPr lang="en-IN"/>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IN"/>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EA094E8C-7472-4E3E-AD83-103F12C76DE3}" type="slidenum">
              <a:rPr lang="en-IN" smtClean="0"/>
              <a:t>‹#›</a:t>
            </a:fld>
            <a:endParaRPr lang="en-IN"/>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8457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3BFE6E-774D-4AC1-A4F1-FDC07C0B32CF}" type="datetimeFigureOut">
              <a:rPr lang="en-IN" smtClean="0"/>
              <a:t>31-07-2026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A094E8C-7472-4E3E-AD83-103F12C76DE3}" type="slidenum">
              <a:rPr lang="en-IN" smtClean="0"/>
              <a:t>‹#›</a:t>
            </a:fld>
            <a:endParaRPr lang="en-IN"/>
          </a:p>
        </p:txBody>
      </p:sp>
    </p:spTree>
    <p:extLst>
      <p:ext uri="{BB962C8B-B14F-4D97-AF65-F5344CB8AC3E}">
        <p14:creationId xmlns:p14="http://schemas.microsoft.com/office/powerpoint/2010/main" val="1675341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Corbel" pitchFamily="34" charset="0"/>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3BFE6E-774D-4AC1-A4F1-FDC07C0B32CF}" type="datetimeFigureOut">
              <a:rPr lang="en-IN" smtClean="0"/>
              <a:t>31-07-2026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A094E8C-7472-4E3E-AD83-103F12C76DE3}" type="slidenum">
              <a:rPr lang="en-IN" smtClean="0"/>
              <a:t>‹#›</a:t>
            </a:fld>
            <a:endParaRPr lang="en-IN"/>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2973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3BFE6E-774D-4AC1-A4F1-FDC07C0B32CF}" type="datetimeFigureOut">
              <a:rPr lang="en-IN" smtClean="0"/>
              <a:t>31-07-2026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A094E8C-7472-4E3E-AD83-103F12C76DE3}" type="slidenum">
              <a:rPr lang="en-IN" smtClean="0"/>
              <a:t>‹#›</a:t>
            </a:fld>
            <a:endParaRPr lang="en-IN"/>
          </a:p>
        </p:txBody>
      </p:sp>
    </p:spTree>
    <p:extLst>
      <p:ext uri="{BB962C8B-B14F-4D97-AF65-F5344CB8AC3E}">
        <p14:creationId xmlns:p14="http://schemas.microsoft.com/office/powerpoint/2010/main" val="2316040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3BFE6E-774D-4AC1-A4F1-FDC07C0B32CF}" type="datetimeFigureOut">
              <a:rPr lang="en-IN" smtClean="0"/>
              <a:t>31-07-2026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A094E8C-7472-4E3E-AD83-103F12C76DE3}" type="slidenum">
              <a:rPr lang="en-IN" smtClean="0"/>
              <a:t>‹#›</a:t>
            </a:fld>
            <a:endParaRPr lang="en-IN"/>
          </a:p>
        </p:txBody>
      </p:sp>
    </p:spTree>
    <p:extLst>
      <p:ext uri="{BB962C8B-B14F-4D97-AF65-F5344CB8AC3E}">
        <p14:creationId xmlns:p14="http://schemas.microsoft.com/office/powerpoint/2010/main" val="2405041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3BFE6E-774D-4AC1-A4F1-FDC07C0B32CF}" type="datetimeFigureOut">
              <a:rPr lang="en-IN" smtClean="0"/>
              <a:t>31-07-2026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A094E8C-7472-4E3E-AD83-103F12C76DE3}" type="slidenum">
              <a:rPr lang="en-IN" smtClean="0"/>
              <a:t>‹#›</a:t>
            </a:fld>
            <a:endParaRPr lang="en-IN"/>
          </a:p>
        </p:txBody>
      </p:sp>
    </p:spTree>
    <p:extLst>
      <p:ext uri="{BB962C8B-B14F-4D97-AF65-F5344CB8AC3E}">
        <p14:creationId xmlns:p14="http://schemas.microsoft.com/office/powerpoint/2010/main" val="3133496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3BFE6E-774D-4AC1-A4F1-FDC07C0B32CF}" type="datetimeFigureOut">
              <a:rPr lang="en-IN" smtClean="0"/>
              <a:t>31-07-2026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A094E8C-7472-4E3E-AD83-103F12C76DE3}" type="slidenum">
              <a:rPr lang="en-IN" smtClean="0"/>
              <a:t>‹#›</a:t>
            </a:fld>
            <a:endParaRPr lang="en-IN"/>
          </a:p>
        </p:txBody>
      </p:sp>
    </p:spTree>
    <p:extLst>
      <p:ext uri="{BB962C8B-B14F-4D97-AF65-F5344CB8AC3E}">
        <p14:creationId xmlns:p14="http://schemas.microsoft.com/office/powerpoint/2010/main" val="1650842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3BFE6E-774D-4AC1-A4F1-FDC07C0B32CF}" type="datetimeFigureOut">
              <a:rPr lang="en-IN" smtClean="0"/>
              <a:t>31-07-2026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A094E8C-7472-4E3E-AD83-103F12C76DE3}" type="slidenum">
              <a:rPr lang="en-IN" smtClean="0"/>
              <a:t>‹#›</a:t>
            </a:fld>
            <a:endParaRPr lang="en-IN"/>
          </a:p>
        </p:txBody>
      </p:sp>
    </p:spTree>
    <p:extLst>
      <p:ext uri="{BB962C8B-B14F-4D97-AF65-F5344CB8AC3E}">
        <p14:creationId xmlns:p14="http://schemas.microsoft.com/office/powerpoint/2010/main" val="2529501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3BFE6E-774D-4AC1-A4F1-FDC07C0B32CF}" type="datetimeFigureOut">
              <a:rPr lang="en-IN" smtClean="0"/>
              <a:t>31-07-2026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A094E8C-7472-4E3E-AD83-103F12C76DE3}" type="slidenum">
              <a:rPr lang="en-IN" smtClean="0"/>
              <a:t>‹#›</a:t>
            </a:fld>
            <a:endParaRPr lang="en-IN"/>
          </a:p>
        </p:txBody>
      </p:sp>
    </p:spTree>
    <p:extLst>
      <p:ext uri="{BB962C8B-B14F-4D97-AF65-F5344CB8AC3E}">
        <p14:creationId xmlns:p14="http://schemas.microsoft.com/office/powerpoint/2010/main" val="726446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3BFE6E-774D-4AC1-A4F1-FDC07C0B32CF}" type="datetimeFigureOut">
              <a:rPr lang="en-IN" smtClean="0"/>
              <a:t>31-07-2026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A094E8C-7472-4E3E-AD83-103F12C76DE3}" type="slidenum">
              <a:rPr lang="en-IN" smtClean="0"/>
              <a:t>‹#›</a:t>
            </a:fld>
            <a:endParaRPr lang="en-IN"/>
          </a:p>
        </p:txBody>
      </p:sp>
    </p:spTree>
    <p:extLst>
      <p:ext uri="{BB962C8B-B14F-4D97-AF65-F5344CB8AC3E}">
        <p14:creationId xmlns:p14="http://schemas.microsoft.com/office/powerpoint/2010/main" val="1054237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3BFE6E-774D-4AC1-A4F1-FDC07C0B32CF}" type="datetimeFigureOut">
              <a:rPr lang="en-IN" smtClean="0"/>
              <a:t>31-07-2026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A094E8C-7472-4E3E-AD83-103F12C76DE3}" type="slidenum">
              <a:rPr lang="en-IN" smtClean="0"/>
              <a:t>‹#›</a:t>
            </a:fld>
            <a:endParaRPr lang="en-IN"/>
          </a:p>
        </p:txBody>
      </p:sp>
    </p:spTree>
    <p:extLst>
      <p:ext uri="{BB962C8B-B14F-4D97-AF65-F5344CB8AC3E}">
        <p14:creationId xmlns:p14="http://schemas.microsoft.com/office/powerpoint/2010/main" val="1427680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623BFE6E-774D-4AC1-A4F1-FDC07C0B32CF}" type="datetimeFigureOut">
              <a:rPr lang="en-IN" smtClean="0"/>
              <a:t>31-07-2026</a:t>
            </a:fld>
            <a:endParaRPr lang="en-IN"/>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IN"/>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EA094E8C-7472-4E3E-AD83-103F12C76DE3}" type="slidenum">
              <a:rPr lang="en-IN" smtClean="0"/>
              <a:t>‹#›</a:t>
            </a:fld>
            <a:endParaRPr lang="en-IN"/>
          </a:p>
        </p:txBody>
      </p:sp>
    </p:spTree>
    <p:extLst>
      <p:ext uri="{BB962C8B-B14F-4D97-AF65-F5344CB8AC3E}">
        <p14:creationId xmlns:p14="http://schemas.microsoft.com/office/powerpoint/2010/main" val="258367894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95388-518A-50A6-8701-E4B11ABC25B5}"/>
              </a:ext>
            </a:extLst>
          </p:cNvPr>
          <p:cNvSpPr>
            <a:spLocks noGrp="1"/>
          </p:cNvSpPr>
          <p:nvPr>
            <p:ph type="ctrTitle"/>
          </p:nvPr>
        </p:nvSpPr>
        <p:spPr/>
        <p:txBody>
          <a:bodyPr>
            <a:normAutofit fontScale="90000"/>
          </a:bodyPr>
          <a:lstStyle/>
          <a:p>
            <a:r>
              <a:rPr lang="en-IN" sz="6600" dirty="0">
                <a:latin typeface="Times New Roman" panose="02020603050405020304" pitchFamily="18" charset="0"/>
                <a:cs typeface="Times New Roman" panose="02020603050405020304" pitchFamily="18" charset="0"/>
              </a:rPr>
              <a:t>structured internship program in marketing </a:t>
            </a:r>
          </a:p>
        </p:txBody>
      </p:sp>
      <p:sp>
        <p:nvSpPr>
          <p:cNvPr id="3" name="Subtitle 2">
            <a:extLst>
              <a:ext uri="{FF2B5EF4-FFF2-40B4-BE49-F238E27FC236}">
                <a16:creationId xmlns:a16="http://schemas.microsoft.com/office/drawing/2014/main" id="{8571A11F-87E5-46B6-096B-F66905CAF338}"/>
              </a:ext>
            </a:extLst>
          </p:cNvPr>
          <p:cNvSpPr>
            <a:spLocks noGrp="1"/>
          </p:cNvSpPr>
          <p:nvPr>
            <p:ph type="subTitle" idx="1"/>
          </p:nvPr>
        </p:nvSpPr>
        <p:spPr>
          <a:xfrm>
            <a:off x="3180521" y="5082208"/>
            <a:ext cx="8767860" cy="1388165"/>
          </a:xfrm>
        </p:spPr>
        <p:txBody>
          <a:bodyPr/>
          <a:lstStyle/>
          <a:p>
            <a:r>
              <a:rPr lang="en-IN" dirty="0"/>
              <a:t>Submitted to:- </a:t>
            </a:r>
            <a:r>
              <a:rPr lang="en-IN" b="1" dirty="0"/>
              <a:t>Shashwat Singhal</a:t>
            </a:r>
          </a:p>
          <a:p>
            <a:r>
              <a:rPr lang="en-IN" dirty="0"/>
              <a:t>Submitted by:- </a:t>
            </a:r>
            <a:r>
              <a:rPr lang="en-IN" b="1" dirty="0"/>
              <a:t>Unnati Chaurasia</a:t>
            </a:r>
          </a:p>
        </p:txBody>
      </p:sp>
      <p:pic>
        <p:nvPicPr>
          <p:cNvPr id="5" name="Picture 4">
            <a:extLst>
              <a:ext uri="{FF2B5EF4-FFF2-40B4-BE49-F238E27FC236}">
                <a16:creationId xmlns:a16="http://schemas.microsoft.com/office/drawing/2014/main" id="{29426E99-B39D-E2AC-5088-AF1D151811AB}"/>
              </a:ext>
            </a:extLst>
          </p:cNvPr>
          <p:cNvPicPr>
            <a:picLocks noChangeAspect="1"/>
          </p:cNvPicPr>
          <p:nvPr/>
        </p:nvPicPr>
        <p:blipFill>
          <a:blip r:embed="rId2"/>
          <a:stretch>
            <a:fillRect/>
          </a:stretch>
        </p:blipFill>
        <p:spPr>
          <a:xfrm>
            <a:off x="983974" y="4114800"/>
            <a:ext cx="3286108" cy="2266122"/>
          </a:xfrm>
          <a:prstGeom prst="rect">
            <a:avLst/>
          </a:prstGeom>
        </p:spPr>
      </p:pic>
    </p:spTree>
    <p:extLst>
      <p:ext uri="{BB962C8B-B14F-4D97-AF65-F5344CB8AC3E}">
        <p14:creationId xmlns:p14="http://schemas.microsoft.com/office/powerpoint/2010/main" val="2911927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F9379-3C8D-2F84-2DFC-06F7289CD5C3}"/>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                        INTRODUCTION TO</a:t>
            </a:r>
            <a:br>
              <a:rPr lang="en-IN" sz="3600" b="1" dirty="0">
                <a:latin typeface="Times New Roman" panose="02020603050405020304" pitchFamily="18" charset="0"/>
                <a:cs typeface="Times New Roman" panose="02020603050405020304" pitchFamily="18" charset="0"/>
              </a:rPr>
            </a:br>
            <a:r>
              <a:rPr lang="en-IN" sz="3600" b="1" dirty="0">
                <a:latin typeface="Times New Roman" panose="02020603050405020304" pitchFamily="18" charset="0"/>
                <a:cs typeface="Times New Roman" panose="02020603050405020304" pitchFamily="18" charset="0"/>
              </a:rPr>
              <a:t>                 MARKETING ORGANIZATION</a:t>
            </a:r>
          </a:p>
        </p:txBody>
      </p:sp>
      <p:sp>
        <p:nvSpPr>
          <p:cNvPr id="3" name="Content Placeholder 2">
            <a:extLst>
              <a:ext uri="{FF2B5EF4-FFF2-40B4-BE49-F238E27FC236}">
                <a16:creationId xmlns:a16="http://schemas.microsoft.com/office/drawing/2014/main" id="{E845A072-FF0F-3A56-4A01-88E6C5D59190}"/>
              </a:ext>
            </a:extLst>
          </p:cNvPr>
          <p:cNvSpPr>
            <a:spLocks noGrp="1"/>
          </p:cNvSpPr>
          <p:nvPr>
            <p:ph idx="1"/>
          </p:nvPr>
        </p:nvSpPr>
        <p:spPr>
          <a:xfrm>
            <a:off x="1661160" y="2117035"/>
            <a:ext cx="8839200" cy="4368041"/>
          </a:xfrm>
        </p:spPr>
        <p:txBody>
          <a:bodyPr>
            <a:normAutofit lnSpcReduction="10000"/>
          </a:bodyPr>
          <a:lstStyle/>
          <a:p>
            <a:r>
              <a:rPr lang="en-IN" sz="2400" dirty="0">
                <a:latin typeface="Times New Roman" panose="02020603050405020304" pitchFamily="18" charset="0"/>
                <a:cs typeface="Times New Roman" panose="02020603050405020304" pitchFamily="18" charset="0"/>
              </a:rPr>
              <a:t>A marketing organization is a business or department that focuses on identifying customer needs and promoting products or services to satisfy those needs. It is responsible for creating awareness about a company's offerings, attracting customers, and building long-term relationships with them. Marketing organizations use various strategies such as advertising, digital marketing, branding, market research, and customer engagement to achieve business goals.</a:t>
            </a:r>
          </a:p>
          <a:p>
            <a:r>
              <a:rPr lang="en-IN" sz="2400" dirty="0">
                <a:latin typeface="Times New Roman" panose="02020603050405020304" pitchFamily="18" charset="0"/>
                <a:cs typeface="Times New Roman" panose="02020603050405020304" pitchFamily="18" charset="0"/>
              </a:rPr>
              <a:t>In today's competitive business environment, marketing organizations play a vital role in increasing sales, improving brand value, and helping companies adapt to changing consumer preferences. They work closely with customers to understand market trends and develop effective marketing campaigns that drive business growth.</a:t>
            </a:r>
          </a:p>
          <a:p>
            <a:endParaRPr lang="en-IN" dirty="0"/>
          </a:p>
        </p:txBody>
      </p:sp>
    </p:spTree>
    <p:extLst>
      <p:ext uri="{BB962C8B-B14F-4D97-AF65-F5344CB8AC3E}">
        <p14:creationId xmlns:p14="http://schemas.microsoft.com/office/powerpoint/2010/main" val="59067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59063-9694-75FC-56C3-62805E73ABAD}"/>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WHAT IS A MARKETING ORGANIZATION?</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0A26E36-871D-CF68-0776-329503BF7225}"/>
              </a:ext>
            </a:extLst>
          </p:cNvPr>
          <p:cNvSpPr>
            <a:spLocks noGrp="1"/>
          </p:cNvSpPr>
          <p:nvPr>
            <p:ph idx="1"/>
          </p:nvPr>
        </p:nvSpPr>
        <p:spPr/>
        <p:txBody>
          <a:bodyPr>
            <a:normAutofit fontScale="85000" lnSpcReduction="20000"/>
          </a:bodyPr>
          <a:lstStyle/>
          <a:p>
            <a:r>
              <a:rPr lang="en-IN" dirty="0">
                <a:latin typeface="Times New Roman" panose="02020603050405020304" pitchFamily="18" charset="0"/>
                <a:cs typeface="Times New Roman" panose="02020603050405020304" pitchFamily="18" charset="0"/>
              </a:rPr>
              <a:t>A marketing organization is a company or department that promotes and sells products or services by understanding customer needs and creating effective marketing strategies. Its main objective is to attract customers, increase sales, and build a strong brand image.</a:t>
            </a:r>
          </a:p>
          <a:p>
            <a:r>
              <a:rPr lang="en-IN" b="1" dirty="0">
                <a:latin typeface="Times New Roman" panose="02020603050405020304" pitchFamily="18" charset="0"/>
                <a:cs typeface="Times New Roman" panose="02020603050405020304" pitchFamily="18" charset="0"/>
              </a:rPr>
              <a:t>Types of Marketing Organizations</a:t>
            </a:r>
          </a:p>
          <a:p>
            <a:pPr lvl="0"/>
            <a:r>
              <a:rPr lang="en-IN" b="1" dirty="0">
                <a:latin typeface="Times New Roman" panose="02020603050405020304" pitchFamily="18" charset="0"/>
                <a:cs typeface="Times New Roman" panose="02020603050405020304" pitchFamily="18" charset="0"/>
              </a:rPr>
              <a:t>Digital Marketing Agencies</a:t>
            </a:r>
            <a:r>
              <a:rPr lang="en-IN" dirty="0">
                <a:latin typeface="Times New Roman" panose="02020603050405020304" pitchFamily="18" charset="0"/>
                <a:cs typeface="Times New Roman" panose="02020603050405020304" pitchFamily="18" charset="0"/>
              </a:rPr>
              <a:t> </a:t>
            </a:r>
          </a:p>
          <a:p>
            <a:pPr lvl="1"/>
            <a:r>
              <a:rPr lang="en-IN" sz="2800" dirty="0">
                <a:latin typeface="Times New Roman" panose="02020603050405020304" pitchFamily="18" charset="0"/>
                <a:cs typeface="Times New Roman" panose="02020603050405020304" pitchFamily="18" charset="0"/>
              </a:rPr>
              <a:t>Provide services like SEO, social media marketing, content marketing, and online advertising to help businesses grow digitally. </a:t>
            </a:r>
          </a:p>
          <a:p>
            <a:pPr lvl="0"/>
            <a:r>
              <a:rPr lang="en-IN" b="1" dirty="0">
                <a:latin typeface="Times New Roman" panose="02020603050405020304" pitchFamily="18" charset="0"/>
                <a:cs typeface="Times New Roman" panose="02020603050405020304" pitchFamily="18" charset="0"/>
              </a:rPr>
              <a:t>FMCG (Fast-Moving Consumer Goods) Companies</a:t>
            </a:r>
            <a:r>
              <a:rPr lang="en-IN" dirty="0">
                <a:latin typeface="Times New Roman" panose="02020603050405020304" pitchFamily="18" charset="0"/>
                <a:cs typeface="Times New Roman" panose="02020603050405020304" pitchFamily="18" charset="0"/>
              </a:rPr>
              <a:t> </a:t>
            </a:r>
          </a:p>
          <a:p>
            <a:pPr lvl="1"/>
            <a:r>
              <a:rPr lang="en-IN" sz="2800" dirty="0">
                <a:latin typeface="Times New Roman" panose="02020603050405020304" pitchFamily="18" charset="0"/>
                <a:cs typeface="Times New Roman" panose="02020603050405020304" pitchFamily="18" charset="0"/>
              </a:rPr>
              <a:t>Market everyday consumer products such as food, beverages, and personal care items through advertising and promotional activities. </a:t>
            </a:r>
          </a:p>
          <a:p>
            <a:pPr lvl="0"/>
            <a:r>
              <a:rPr lang="en-IN" b="1" dirty="0">
                <a:latin typeface="Times New Roman" panose="02020603050405020304" pitchFamily="18" charset="0"/>
                <a:cs typeface="Times New Roman" panose="02020603050405020304" pitchFamily="18" charset="0"/>
              </a:rPr>
              <a:t>E-commerce Businesses</a:t>
            </a:r>
            <a:r>
              <a:rPr lang="en-IN" dirty="0">
                <a:latin typeface="Times New Roman" panose="02020603050405020304" pitchFamily="18" charset="0"/>
                <a:cs typeface="Times New Roman" panose="02020603050405020304" pitchFamily="18" charset="0"/>
              </a:rPr>
              <a:t> </a:t>
            </a:r>
          </a:p>
          <a:p>
            <a:pPr lvl="1"/>
            <a:r>
              <a:rPr lang="en-IN" sz="2800" dirty="0">
                <a:latin typeface="Times New Roman" panose="02020603050405020304" pitchFamily="18" charset="0"/>
                <a:cs typeface="Times New Roman" panose="02020603050405020304" pitchFamily="18" charset="0"/>
              </a:rPr>
              <a:t>Sell products and services online using digital marketing, customer analytics, and promotional campaigns.</a:t>
            </a:r>
          </a:p>
          <a:p>
            <a:endParaRPr lang="en-IN" dirty="0"/>
          </a:p>
          <a:p>
            <a:endParaRPr lang="en-IN" dirty="0"/>
          </a:p>
        </p:txBody>
      </p:sp>
    </p:spTree>
    <p:extLst>
      <p:ext uri="{BB962C8B-B14F-4D97-AF65-F5344CB8AC3E}">
        <p14:creationId xmlns:p14="http://schemas.microsoft.com/office/powerpoint/2010/main" val="3804105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06E9-30B5-95DA-2733-7E4D3E49236D}"/>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BENEFITS FOR ORGANIZATIONS</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E17BE78-501F-012A-7323-496DDE0499E8}"/>
              </a:ext>
            </a:extLst>
          </p:cNvPr>
          <p:cNvSpPr>
            <a:spLocks noGrp="1"/>
          </p:cNvSpPr>
          <p:nvPr>
            <p:ph idx="1"/>
          </p:nvPr>
        </p:nvSpPr>
        <p:spPr>
          <a:xfrm>
            <a:off x="1143001" y="2057400"/>
            <a:ext cx="8110330" cy="4038600"/>
          </a:xfrm>
        </p:spPr>
        <p:txBody>
          <a:bodyPr>
            <a:normAutofit fontScale="92500" lnSpcReduction="10000"/>
          </a:bodyPr>
          <a:lstStyle/>
          <a:p>
            <a:pPr lvl="0"/>
            <a:r>
              <a:rPr lang="en-IN" b="1" dirty="0">
                <a:latin typeface="Times New Roman" panose="02020603050405020304" pitchFamily="18" charset="0"/>
                <a:cs typeface="Times New Roman" panose="02020603050405020304" pitchFamily="18" charset="0"/>
              </a:rPr>
              <a:t>Fresh Ideas and Creativity</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Interns bring new perspectives and innovative ideas that can improve marketing strategies and campaigns. </a:t>
            </a:r>
          </a:p>
          <a:p>
            <a:pPr lvl="0"/>
            <a:r>
              <a:rPr lang="en-IN" b="1" dirty="0">
                <a:latin typeface="Times New Roman" panose="02020603050405020304" pitchFamily="18" charset="0"/>
                <a:cs typeface="Times New Roman" panose="02020603050405020304" pitchFamily="18" charset="0"/>
              </a:rPr>
              <a:t>Talent Identification</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Organizations can evaluate interns' skills and performance to identify potential future employees. </a:t>
            </a:r>
          </a:p>
          <a:p>
            <a:pPr lvl="0"/>
            <a:r>
              <a:rPr lang="en-IN" b="1" dirty="0">
                <a:latin typeface="Times New Roman" panose="02020603050405020304" pitchFamily="18" charset="0"/>
                <a:cs typeface="Times New Roman" panose="02020603050405020304" pitchFamily="18" charset="0"/>
              </a:rPr>
              <a:t>Cost-Effective Workforce Support</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Interns provide valuable assistance on projects and daily tasks while gaining practical experience, making them a cost-effective resource. </a:t>
            </a:r>
          </a:p>
          <a:p>
            <a:pPr lvl="0"/>
            <a:r>
              <a:rPr lang="en-IN" b="1" dirty="0">
                <a:latin typeface="Times New Roman" panose="02020603050405020304" pitchFamily="18" charset="0"/>
                <a:cs typeface="Times New Roman" panose="02020603050405020304" pitchFamily="18" charset="0"/>
              </a:rPr>
              <a:t>Future Recruitment Opportunities</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Internship programs help organizations build a talent pipeline by hiring high-performing interns for full-time positions in the future.</a:t>
            </a:r>
          </a:p>
          <a:p>
            <a:endParaRPr lang="en-IN" dirty="0"/>
          </a:p>
        </p:txBody>
      </p:sp>
      <p:pic>
        <p:nvPicPr>
          <p:cNvPr id="5" name="Picture 4">
            <a:extLst>
              <a:ext uri="{FF2B5EF4-FFF2-40B4-BE49-F238E27FC236}">
                <a16:creationId xmlns:a16="http://schemas.microsoft.com/office/drawing/2014/main" id="{EDD478F8-8B9E-C34F-96B6-D1CDC4DBB73F}"/>
              </a:ext>
            </a:extLst>
          </p:cNvPr>
          <p:cNvPicPr>
            <a:picLocks noChangeAspect="1"/>
          </p:cNvPicPr>
          <p:nvPr/>
        </p:nvPicPr>
        <p:blipFill>
          <a:blip r:embed="rId2"/>
          <a:stretch>
            <a:fillRect/>
          </a:stretch>
        </p:blipFill>
        <p:spPr>
          <a:xfrm>
            <a:off x="8816010" y="2057400"/>
            <a:ext cx="3114258" cy="2172078"/>
          </a:xfrm>
          <a:prstGeom prst="rect">
            <a:avLst/>
          </a:prstGeom>
        </p:spPr>
      </p:pic>
    </p:spTree>
    <p:extLst>
      <p:ext uri="{BB962C8B-B14F-4D97-AF65-F5344CB8AC3E}">
        <p14:creationId xmlns:p14="http://schemas.microsoft.com/office/powerpoint/2010/main" val="255388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CC0CB-F864-B59B-3767-BDA6D4858433}"/>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MARKETING DEPARTMENT OVERVIEW</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57F173F-A8FD-004F-03E1-B21C2D7979F8}"/>
              </a:ext>
            </a:extLst>
          </p:cNvPr>
          <p:cNvSpPr>
            <a:spLocks noGrp="1"/>
          </p:cNvSpPr>
          <p:nvPr>
            <p:ph idx="1"/>
          </p:nvPr>
        </p:nvSpPr>
        <p:spPr/>
        <p:txBody>
          <a:bodyPr>
            <a:normAutofit fontScale="85000" lnSpcReduction="20000"/>
          </a:bodyPr>
          <a:lstStyle/>
          <a:p>
            <a:pPr lvl="0"/>
            <a:r>
              <a:rPr lang="en-IN" b="1" dirty="0">
                <a:latin typeface="Times New Roman" panose="02020603050405020304" pitchFamily="18" charset="0"/>
                <a:cs typeface="Times New Roman" panose="02020603050405020304" pitchFamily="18" charset="0"/>
              </a:rPr>
              <a:t>Sales and Marketing</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Focuses on promoting products or services and increasing sales by understanding customer needs and developing effective marketing strategies. </a:t>
            </a:r>
          </a:p>
          <a:p>
            <a:pPr lvl="0"/>
            <a:r>
              <a:rPr lang="en-IN" b="1" dirty="0">
                <a:latin typeface="Times New Roman" panose="02020603050405020304" pitchFamily="18" charset="0"/>
                <a:cs typeface="Times New Roman" panose="02020603050405020304" pitchFamily="18" charset="0"/>
              </a:rPr>
              <a:t>Digital Marketing</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Uses online platforms such as social media, websites, email, and search engines to promote products and engage customers. </a:t>
            </a:r>
          </a:p>
          <a:p>
            <a:pPr lvl="0"/>
            <a:r>
              <a:rPr lang="en-IN" b="1" dirty="0">
                <a:latin typeface="Times New Roman" panose="02020603050405020304" pitchFamily="18" charset="0"/>
                <a:cs typeface="Times New Roman" panose="02020603050405020304" pitchFamily="18" charset="0"/>
              </a:rPr>
              <a:t>Market Research</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Involves collecting and </a:t>
            </a:r>
            <a:r>
              <a:rPr lang="en-IN" dirty="0" err="1">
                <a:latin typeface="Times New Roman" panose="02020603050405020304" pitchFamily="18" charset="0"/>
                <a:cs typeface="Times New Roman" panose="02020603050405020304" pitchFamily="18" charset="0"/>
              </a:rPr>
              <a:t>analyzing</a:t>
            </a:r>
            <a:r>
              <a:rPr lang="en-IN" dirty="0">
                <a:latin typeface="Times New Roman" panose="02020603050405020304" pitchFamily="18" charset="0"/>
                <a:cs typeface="Times New Roman" panose="02020603050405020304" pitchFamily="18" charset="0"/>
              </a:rPr>
              <a:t> data about customers, competitors, and market trends to support business decisions. </a:t>
            </a:r>
          </a:p>
          <a:p>
            <a:pPr lvl="0"/>
            <a:r>
              <a:rPr lang="en-IN" b="1" dirty="0">
                <a:latin typeface="Times New Roman" panose="02020603050405020304" pitchFamily="18" charset="0"/>
                <a:cs typeface="Times New Roman" panose="02020603050405020304" pitchFamily="18" charset="0"/>
              </a:rPr>
              <a:t>Branding and Advertising</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Builds a strong brand image and creates advertisements to increase product awareness and attract customers. </a:t>
            </a:r>
          </a:p>
          <a:p>
            <a:pPr lvl="0"/>
            <a:r>
              <a:rPr lang="en-IN" b="1" dirty="0">
                <a:latin typeface="Times New Roman" panose="02020603050405020304" pitchFamily="18" charset="0"/>
                <a:cs typeface="Times New Roman" panose="02020603050405020304" pitchFamily="18" charset="0"/>
              </a:rPr>
              <a:t>Customer Relationship Management (CRM)</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Manages interactions with customers to improve satisfaction, strengthen relationships, and encourage customer loyalty. </a:t>
            </a:r>
          </a:p>
          <a:p>
            <a:endParaRPr lang="en-IN" dirty="0"/>
          </a:p>
        </p:txBody>
      </p:sp>
    </p:spTree>
    <p:extLst>
      <p:ext uri="{BB962C8B-B14F-4D97-AF65-F5344CB8AC3E}">
        <p14:creationId xmlns:p14="http://schemas.microsoft.com/office/powerpoint/2010/main" val="798281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40287-3FBE-C168-1B9F-C673110A4855}"/>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TRAINING MODULES</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202A74C-A73D-0CC6-88EC-AD017DF97ECF}"/>
              </a:ext>
            </a:extLst>
          </p:cNvPr>
          <p:cNvSpPr>
            <a:spLocks noGrp="1"/>
          </p:cNvSpPr>
          <p:nvPr>
            <p:ph idx="1"/>
          </p:nvPr>
        </p:nvSpPr>
        <p:spPr>
          <a:xfrm>
            <a:off x="1143000" y="2123799"/>
            <a:ext cx="9875520" cy="4351338"/>
          </a:xfrm>
        </p:spPr>
        <p:txBody>
          <a:bodyPr>
            <a:normAutofit/>
          </a:bodyPr>
          <a:lstStyle/>
          <a:p>
            <a:pPr lvl="0"/>
            <a:r>
              <a:rPr lang="en-IN" sz="2400" b="1" dirty="0">
                <a:latin typeface="Times New Roman" panose="02020603050405020304" pitchFamily="18" charset="0"/>
                <a:cs typeface="Times New Roman" panose="02020603050405020304" pitchFamily="18" charset="0"/>
              </a:rPr>
              <a:t>Marketing Fundamentals</a:t>
            </a:r>
            <a:r>
              <a:rPr lang="en-IN" sz="2400" dirty="0">
                <a:latin typeface="Times New Roman" panose="02020603050405020304" pitchFamily="18" charset="0"/>
                <a:cs typeface="Times New Roman" panose="02020603050405020304" pitchFamily="18" charset="0"/>
              </a:rPr>
              <a:t> – Learn the basic concepts of marketing, including the marketing mix, consumer behaviour, and marketing strategies. </a:t>
            </a:r>
          </a:p>
          <a:p>
            <a:pPr lvl="0"/>
            <a:r>
              <a:rPr lang="en-IN" sz="2400" b="1" dirty="0">
                <a:latin typeface="Times New Roman" panose="02020603050405020304" pitchFamily="18" charset="0"/>
                <a:cs typeface="Times New Roman" panose="02020603050405020304" pitchFamily="18" charset="0"/>
              </a:rPr>
              <a:t>Communication Skills</a:t>
            </a:r>
            <a:r>
              <a:rPr lang="en-IN" sz="2400" dirty="0">
                <a:latin typeface="Times New Roman" panose="02020603050405020304" pitchFamily="18" charset="0"/>
                <a:cs typeface="Times New Roman" panose="02020603050405020304" pitchFamily="18" charset="0"/>
              </a:rPr>
              <a:t> – Develop effective verbal and written communication skills for professional interactions. </a:t>
            </a:r>
          </a:p>
          <a:p>
            <a:pPr lvl="0"/>
            <a:r>
              <a:rPr lang="en-IN" sz="2400" b="1" dirty="0">
                <a:latin typeface="Times New Roman" panose="02020603050405020304" pitchFamily="18" charset="0"/>
                <a:cs typeface="Times New Roman" panose="02020603050405020304" pitchFamily="18" charset="0"/>
              </a:rPr>
              <a:t>Marketing Tools and Software</a:t>
            </a:r>
            <a:r>
              <a:rPr lang="en-IN" sz="2400" dirty="0">
                <a:latin typeface="Times New Roman" panose="02020603050405020304" pitchFamily="18" charset="0"/>
                <a:cs typeface="Times New Roman" panose="02020603050405020304" pitchFamily="18" charset="0"/>
              </a:rPr>
              <a:t> – Gain practical knowledge of tools used for marketing, analytics, and campaign management. </a:t>
            </a:r>
          </a:p>
          <a:p>
            <a:pPr lvl="0"/>
            <a:r>
              <a:rPr lang="en-IN" sz="2400" b="1" dirty="0">
                <a:latin typeface="Times New Roman" panose="02020603050405020304" pitchFamily="18" charset="0"/>
                <a:cs typeface="Times New Roman" panose="02020603050405020304" pitchFamily="18" charset="0"/>
              </a:rPr>
              <a:t>Professional Etiquette</a:t>
            </a:r>
            <a:r>
              <a:rPr lang="en-IN" sz="2400" dirty="0">
                <a:latin typeface="Times New Roman" panose="02020603050405020304" pitchFamily="18" charset="0"/>
                <a:cs typeface="Times New Roman" panose="02020603050405020304" pitchFamily="18" charset="0"/>
              </a:rPr>
              <a:t> – Understand workplace ethics, professional behaviour, and corporate communication standards.</a:t>
            </a:r>
          </a:p>
          <a:p>
            <a:endParaRPr lang="en-IN" dirty="0"/>
          </a:p>
        </p:txBody>
      </p:sp>
    </p:spTree>
    <p:extLst>
      <p:ext uri="{BB962C8B-B14F-4D97-AF65-F5344CB8AC3E}">
        <p14:creationId xmlns:p14="http://schemas.microsoft.com/office/powerpoint/2010/main" val="3610771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B37B6-D988-FBBC-CFCC-699A69C71DB8}"/>
              </a:ext>
            </a:extLst>
          </p:cNvPr>
          <p:cNvSpPr>
            <a:spLocks noGrp="1"/>
          </p:cNvSpPr>
          <p:nvPr>
            <p:ph type="title"/>
          </p:nvPr>
        </p:nvSpPr>
        <p:spPr>
          <a:xfrm>
            <a:off x="1143000" y="619539"/>
            <a:ext cx="9875520" cy="1356360"/>
          </a:xfrm>
        </p:spPr>
        <p:txBody>
          <a:bodyPr/>
          <a:lstStyle/>
          <a:p>
            <a:r>
              <a:rPr lang="en-IN" dirty="0">
                <a:latin typeface="Times New Roman" panose="02020603050405020304" pitchFamily="18" charset="0"/>
                <a:cs typeface="Times New Roman" panose="02020603050405020304" pitchFamily="18" charset="0"/>
              </a:rPr>
              <a:t>      </a:t>
            </a:r>
            <a:r>
              <a:rPr lang="en-IN" sz="3600" b="1" dirty="0">
                <a:latin typeface="Times New Roman" panose="02020603050405020304" pitchFamily="18" charset="0"/>
                <a:cs typeface="Times New Roman" panose="02020603050405020304" pitchFamily="18" charset="0"/>
              </a:rPr>
              <a:t>DIGITAL MARKETING TRAINING</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3A46B09-B691-7B1F-05CC-26807E792B6C}"/>
              </a:ext>
            </a:extLst>
          </p:cNvPr>
          <p:cNvSpPr>
            <a:spLocks noGrp="1"/>
          </p:cNvSpPr>
          <p:nvPr>
            <p:ph idx="1"/>
          </p:nvPr>
        </p:nvSpPr>
        <p:spPr>
          <a:xfrm>
            <a:off x="4035286" y="1959872"/>
            <a:ext cx="6983233" cy="4288528"/>
          </a:xfrm>
        </p:spPr>
        <p:txBody>
          <a:bodyPr/>
          <a:lstStyle/>
          <a:p>
            <a:pPr lvl="0"/>
            <a:r>
              <a:rPr lang="en-IN" b="1" dirty="0">
                <a:latin typeface="Times New Roman" panose="02020603050405020304" pitchFamily="18" charset="0"/>
                <a:cs typeface="Times New Roman" panose="02020603050405020304" pitchFamily="18" charset="0"/>
              </a:rPr>
              <a:t>SEO (Search Engine Optimization)</a:t>
            </a:r>
            <a:r>
              <a:rPr lang="en-IN" dirty="0">
                <a:latin typeface="Times New Roman" panose="02020603050405020304" pitchFamily="18" charset="0"/>
                <a:cs typeface="Times New Roman" panose="02020603050405020304" pitchFamily="18" charset="0"/>
              </a:rPr>
              <a:t> – Learn techniques to improve a website's visibility on search engines like Google. </a:t>
            </a:r>
          </a:p>
          <a:p>
            <a:pPr lvl="0"/>
            <a:r>
              <a:rPr lang="en-IN" b="1" dirty="0">
                <a:latin typeface="Times New Roman" panose="02020603050405020304" pitchFamily="18" charset="0"/>
                <a:cs typeface="Times New Roman" panose="02020603050405020304" pitchFamily="18" charset="0"/>
              </a:rPr>
              <a:t>Social Media Marketing</a:t>
            </a:r>
            <a:r>
              <a:rPr lang="en-IN" dirty="0">
                <a:latin typeface="Times New Roman" panose="02020603050405020304" pitchFamily="18" charset="0"/>
                <a:cs typeface="Times New Roman" panose="02020603050405020304" pitchFamily="18" charset="0"/>
              </a:rPr>
              <a:t> – Use social media platforms to promote products, engage customers, and build brand awareness. </a:t>
            </a:r>
          </a:p>
          <a:p>
            <a:pPr lvl="0"/>
            <a:r>
              <a:rPr lang="en-IN" b="1" dirty="0">
                <a:latin typeface="Times New Roman" panose="02020603050405020304" pitchFamily="18" charset="0"/>
                <a:cs typeface="Times New Roman" panose="02020603050405020304" pitchFamily="18" charset="0"/>
              </a:rPr>
              <a:t>Content Marketing</a:t>
            </a:r>
            <a:r>
              <a:rPr lang="en-IN" dirty="0">
                <a:latin typeface="Times New Roman" panose="02020603050405020304" pitchFamily="18" charset="0"/>
                <a:cs typeface="Times New Roman" panose="02020603050405020304" pitchFamily="18" charset="0"/>
              </a:rPr>
              <a:t> – Create valuable and relevant content to attract and retain customers. </a:t>
            </a:r>
          </a:p>
          <a:p>
            <a:pPr lvl="0"/>
            <a:r>
              <a:rPr lang="en-IN" b="1" dirty="0">
                <a:latin typeface="Times New Roman" panose="02020603050405020304" pitchFamily="18" charset="0"/>
                <a:cs typeface="Times New Roman" panose="02020603050405020304" pitchFamily="18" charset="0"/>
              </a:rPr>
              <a:t>Email Marketing</a:t>
            </a:r>
            <a:r>
              <a:rPr lang="en-IN" dirty="0">
                <a:latin typeface="Times New Roman" panose="02020603050405020304" pitchFamily="18" charset="0"/>
                <a:cs typeface="Times New Roman" panose="02020603050405020304" pitchFamily="18" charset="0"/>
              </a:rPr>
              <a:t> – Design and manage email campaigns to communicate with customers and promote products or services.</a:t>
            </a:r>
          </a:p>
          <a:p>
            <a:endParaRPr lang="en-IN" dirty="0"/>
          </a:p>
        </p:txBody>
      </p:sp>
      <p:pic>
        <p:nvPicPr>
          <p:cNvPr id="5" name="Picture 4">
            <a:extLst>
              <a:ext uri="{FF2B5EF4-FFF2-40B4-BE49-F238E27FC236}">
                <a16:creationId xmlns:a16="http://schemas.microsoft.com/office/drawing/2014/main" id="{895CB968-26C5-D7CF-EA06-A889661FB9E2}"/>
              </a:ext>
            </a:extLst>
          </p:cNvPr>
          <p:cNvPicPr>
            <a:picLocks noChangeAspect="1"/>
          </p:cNvPicPr>
          <p:nvPr/>
        </p:nvPicPr>
        <p:blipFill>
          <a:blip r:embed="rId2"/>
          <a:stretch>
            <a:fillRect/>
          </a:stretch>
        </p:blipFill>
        <p:spPr>
          <a:xfrm>
            <a:off x="512604" y="2852530"/>
            <a:ext cx="3522681" cy="2483422"/>
          </a:xfrm>
          <a:prstGeom prst="rect">
            <a:avLst/>
          </a:prstGeom>
        </p:spPr>
      </p:pic>
    </p:spTree>
    <p:extLst>
      <p:ext uri="{BB962C8B-B14F-4D97-AF65-F5344CB8AC3E}">
        <p14:creationId xmlns:p14="http://schemas.microsoft.com/office/powerpoint/2010/main" val="3410825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9B9B3-9846-F98E-615C-7361113E97E7}"/>
              </a:ext>
            </a:extLst>
          </p:cNvPr>
          <p:cNvSpPr>
            <a:spLocks noGrp="1"/>
          </p:cNvSpPr>
          <p:nvPr>
            <p:ph type="title"/>
          </p:nvPr>
        </p:nvSpPr>
        <p:spPr/>
        <p:txBody>
          <a:bodyPr>
            <a:normAutofit/>
          </a:bodyPr>
          <a:lstStyle/>
          <a:p>
            <a:r>
              <a:rPr lang="en-IN" sz="3600" dirty="0">
                <a:latin typeface="Times New Roman" panose="02020603050405020304" pitchFamily="18" charset="0"/>
                <a:cs typeface="Times New Roman" panose="02020603050405020304" pitchFamily="18" charset="0"/>
              </a:rPr>
              <a:t>               </a:t>
            </a:r>
            <a:r>
              <a:rPr lang="en-IN" sz="3600" b="1" dirty="0">
                <a:latin typeface="Times New Roman" panose="02020603050405020304" pitchFamily="18" charset="0"/>
                <a:cs typeface="Times New Roman" panose="02020603050405020304" pitchFamily="18" charset="0"/>
              </a:rPr>
              <a:t>MARKET RESEARCH ACTIVITIES</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5F43616-C7D0-DE2E-795C-F9DE7E0EBB8A}"/>
              </a:ext>
            </a:extLst>
          </p:cNvPr>
          <p:cNvSpPr>
            <a:spLocks noGrp="1"/>
          </p:cNvSpPr>
          <p:nvPr>
            <p:ph idx="1"/>
          </p:nvPr>
        </p:nvSpPr>
        <p:spPr>
          <a:xfrm>
            <a:off x="540027" y="2177670"/>
            <a:ext cx="7543800" cy="4351338"/>
          </a:xfrm>
        </p:spPr>
        <p:txBody>
          <a:bodyPr/>
          <a:lstStyle/>
          <a:p>
            <a:pPr lvl="0"/>
            <a:r>
              <a:rPr lang="en-IN" b="1" dirty="0">
                <a:latin typeface="Times New Roman" panose="02020603050405020304" pitchFamily="18" charset="0"/>
                <a:cs typeface="Times New Roman" panose="02020603050405020304" pitchFamily="18" charset="0"/>
              </a:rPr>
              <a:t>Customer Surveys</a:t>
            </a:r>
            <a:r>
              <a:rPr lang="en-IN" dirty="0">
                <a:latin typeface="Times New Roman" panose="02020603050405020304" pitchFamily="18" charset="0"/>
                <a:cs typeface="Times New Roman" panose="02020603050405020304" pitchFamily="18" charset="0"/>
              </a:rPr>
              <a:t> – Collect customer feedback to understand their needs, preferences, and satisfaction levels. </a:t>
            </a:r>
          </a:p>
          <a:p>
            <a:pPr lvl="0"/>
            <a:r>
              <a:rPr lang="en-IN" b="1" dirty="0">
                <a:latin typeface="Times New Roman" panose="02020603050405020304" pitchFamily="18" charset="0"/>
                <a:cs typeface="Times New Roman" panose="02020603050405020304" pitchFamily="18" charset="0"/>
              </a:rPr>
              <a:t>Competitor Analysis</a:t>
            </a:r>
            <a:r>
              <a:rPr lang="en-IN" dirty="0">
                <a:latin typeface="Times New Roman" panose="02020603050405020304" pitchFamily="18" charset="0"/>
                <a:cs typeface="Times New Roman" panose="02020603050405020304" pitchFamily="18" charset="0"/>
              </a:rPr>
              <a:t> – Study competitors' products, pricing, and marketing strategies to identify market opportunities. </a:t>
            </a:r>
          </a:p>
          <a:p>
            <a:pPr lvl="0"/>
            <a:r>
              <a:rPr lang="en-IN" b="1" dirty="0">
                <a:latin typeface="Times New Roman" panose="02020603050405020304" pitchFamily="18" charset="0"/>
                <a:cs typeface="Times New Roman" panose="02020603050405020304" pitchFamily="18" charset="0"/>
              </a:rPr>
              <a:t>Data Collection</a:t>
            </a:r>
            <a:r>
              <a:rPr lang="en-IN" dirty="0">
                <a:latin typeface="Times New Roman" panose="02020603050405020304" pitchFamily="18" charset="0"/>
                <a:cs typeface="Times New Roman" panose="02020603050405020304" pitchFamily="18" charset="0"/>
              </a:rPr>
              <a:t> – Gather relevant market and customer data for informed decision-making. </a:t>
            </a:r>
          </a:p>
          <a:p>
            <a:pPr lvl="0"/>
            <a:r>
              <a:rPr lang="en-IN" b="1" dirty="0">
                <a:latin typeface="Times New Roman" panose="02020603050405020304" pitchFamily="18" charset="0"/>
                <a:cs typeface="Times New Roman" panose="02020603050405020304" pitchFamily="18" charset="0"/>
              </a:rPr>
              <a:t>Report Preparation</a:t>
            </a:r>
            <a:r>
              <a:rPr lang="en-IN" dirty="0">
                <a:latin typeface="Times New Roman" panose="02020603050405020304" pitchFamily="18" charset="0"/>
                <a:cs typeface="Times New Roman" panose="02020603050405020304" pitchFamily="18" charset="0"/>
              </a:rPr>
              <a:t> – Analyse research findings and prepare reports to support marketing strategies and business decisions.</a:t>
            </a:r>
          </a:p>
          <a:p>
            <a:endParaRPr lang="en-IN" dirty="0"/>
          </a:p>
        </p:txBody>
      </p:sp>
      <p:pic>
        <p:nvPicPr>
          <p:cNvPr id="5" name="Picture 4">
            <a:extLst>
              <a:ext uri="{FF2B5EF4-FFF2-40B4-BE49-F238E27FC236}">
                <a16:creationId xmlns:a16="http://schemas.microsoft.com/office/drawing/2014/main" id="{2212AE26-2ECC-DA0C-205B-30EB3FEED52F}"/>
              </a:ext>
            </a:extLst>
          </p:cNvPr>
          <p:cNvPicPr>
            <a:picLocks noChangeAspect="1"/>
          </p:cNvPicPr>
          <p:nvPr/>
        </p:nvPicPr>
        <p:blipFill>
          <a:blip r:embed="rId2"/>
          <a:stretch>
            <a:fillRect/>
          </a:stretch>
        </p:blipFill>
        <p:spPr>
          <a:xfrm>
            <a:off x="8355377" y="3528391"/>
            <a:ext cx="3392675" cy="2549125"/>
          </a:xfrm>
          <a:prstGeom prst="rect">
            <a:avLst/>
          </a:prstGeom>
        </p:spPr>
      </p:pic>
    </p:spTree>
    <p:extLst>
      <p:ext uri="{BB962C8B-B14F-4D97-AF65-F5344CB8AC3E}">
        <p14:creationId xmlns:p14="http://schemas.microsoft.com/office/powerpoint/2010/main" val="124258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04257-E5A2-68F0-6E1D-265E4B551C1E}"/>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                 PROJECT ASSIGNMENTS</a:t>
            </a:r>
          </a:p>
        </p:txBody>
      </p:sp>
      <p:sp>
        <p:nvSpPr>
          <p:cNvPr id="3" name="Content Placeholder 2">
            <a:extLst>
              <a:ext uri="{FF2B5EF4-FFF2-40B4-BE49-F238E27FC236}">
                <a16:creationId xmlns:a16="http://schemas.microsoft.com/office/drawing/2014/main" id="{2A683451-3489-2E21-7235-8A36581690AC}"/>
              </a:ext>
            </a:extLst>
          </p:cNvPr>
          <p:cNvSpPr>
            <a:spLocks noGrp="1"/>
          </p:cNvSpPr>
          <p:nvPr>
            <p:ph idx="1"/>
          </p:nvPr>
        </p:nvSpPr>
        <p:spPr>
          <a:xfrm>
            <a:off x="1480931" y="2054225"/>
            <a:ext cx="9684026" cy="4351338"/>
          </a:xfrm>
        </p:spPr>
        <p:txBody>
          <a:bodyPr>
            <a:normAutofit/>
          </a:bodyPr>
          <a:lstStyle/>
          <a:p>
            <a:pPr lvl="0"/>
            <a:r>
              <a:rPr lang="en-IN" sz="2400" b="1" dirty="0">
                <a:latin typeface="Times New Roman" panose="02020603050405020304" pitchFamily="18" charset="0"/>
                <a:cs typeface="Times New Roman" panose="02020603050405020304" pitchFamily="18" charset="0"/>
              </a:rPr>
              <a:t>Marketing Campaign Analysis</a:t>
            </a:r>
            <a:r>
              <a:rPr lang="en-IN" sz="2400" dirty="0">
                <a:latin typeface="Times New Roman" panose="02020603050405020304" pitchFamily="18" charset="0"/>
                <a:cs typeface="Times New Roman" panose="02020603050405020304" pitchFamily="18" charset="0"/>
              </a:rPr>
              <a:t> – Evaluate the performance and effectiveness of marketing campaigns to identify areas for improvement. </a:t>
            </a:r>
          </a:p>
          <a:p>
            <a:pPr lvl="0"/>
            <a:r>
              <a:rPr lang="en-IN" sz="2400" b="1" dirty="0">
                <a:latin typeface="Times New Roman" panose="02020603050405020304" pitchFamily="18" charset="0"/>
                <a:cs typeface="Times New Roman" panose="02020603050405020304" pitchFamily="18" charset="0"/>
              </a:rPr>
              <a:t>Product Promotion Strategies</a:t>
            </a:r>
            <a:r>
              <a:rPr lang="en-IN" sz="2400" dirty="0">
                <a:latin typeface="Times New Roman" panose="02020603050405020304" pitchFamily="18" charset="0"/>
                <a:cs typeface="Times New Roman" panose="02020603050405020304" pitchFamily="18" charset="0"/>
              </a:rPr>
              <a:t> – Develop and implement strategies to promote products and increase customer interest. </a:t>
            </a:r>
          </a:p>
          <a:p>
            <a:pPr lvl="0"/>
            <a:r>
              <a:rPr lang="en-IN" sz="2400" b="1" dirty="0">
                <a:latin typeface="Times New Roman" panose="02020603050405020304" pitchFamily="18" charset="0"/>
                <a:cs typeface="Times New Roman" panose="02020603050405020304" pitchFamily="18" charset="0"/>
              </a:rPr>
              <a:t>Social Media Engagement Projects</a:t>
            </a:r>
            <a:r>
              <a:rPr lang="en-IN" sz="2400" dirty="0">
                <a:latin typeface="Times New Roman" panose="02020603050405020304" pitchFamily="18" charset="0"/>
                <a:cs typeface="Times New Roman" panose="02020603050405020304" pitchFamily="18" charset="0"/>
              </a:rPr>
              <a:t> – Create and manage social media activities to improve customer interaction and brand visibility. </a:t>
            </a:r>
          </a:p>
          <a:p>
            <a:pPr lvl="0"/>
            <a:r>
              <a:rPr lang="en-IN" sz="2400" b="1" dirty="0">
                <a:latin typeface="Times New Roman" panose="02020603050405020304" pitchFamily="18" charset="0"/>
                <a:cs typeface="Times New Roman" panose="02020603050405020304" pitchFamily="18" charset="0"/>
              </a:rPr>
              <a:t>Customer Feedback Analysis</a:t>
            </a:r>
            <a:r>
              <a:rPr lang="en-IN" sz="2400" dirty="0">
                <a:latin typeface="Times New Roman" panose="02020603050405020304" pitchFamily="18" charset="0"/>
                <a:cs typeface="Times New Roman" panose="02020603050405020304" pitchFamily="18" charset="0"/>
              </a:rPr>
              <a:t> – Analyse customer reviews and feedback to enhance products, services, and customer satisfaction.</a:t>
            </a:r>
          </a:p>
          <a:p>
            <a:endParaRPr lang="en-IN" dirty="0"/>
          </a:p>
        </p:txBody>
      </p:sp>
    </p:spTree>
    <p:extLst>
      <p:ext uri="{BB962C8B-B14F-4D97-AF65-F5344CB8AC3E}">
        <p14:creationId xmlns:p14="http://schemas.microsoft.com/office/powerpoint/2010/main" val="535291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81FF6-E7F8-620D-A96E-649D0903B0F2}"/>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SKILL DEVELOPMENT</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EF8581B-BB15-47FC-8BC5-63CBC15192B1}"/>
              </a:ext>
            </a:extLst>
          </p:cNvPr>
          <p:cNvSpPr>
            <a:spLocks noGrp="1"/>
          </p:cNvSpPr>
          <p:nvPr>
            <p:ph idx="1"/>
          </p:nvPr>
        </p:nvSpPr>
        <p:spPr>
          <a:xfrm>
            <a:off x="4810539" y="2315817"/>
            <a:ext cx="7070036" cy="4038600"/>
          </a:xfrm>
        </p:spPr>
        <p:txBody>
          <a:bodyPr/>
          <a:lstStyle/>
          <a:p>
            <a:pPr lvl="0"/>
            <a:r>
              <a:rPr lang="en-IN" b="1" dirty="0">
                <a:latin typeface="Times New Roman" panose="02020603050405020304" pitchFamily="18" charset="0"/>
                <a:cs typeface="Times New Roman" panose="02020603050405020304" pitchFamily="18" charset="0"/>
              </a:rPr>
              <a:t>Analytical Skills</a:t>
            </a:r>
            <a:r>
              <a:rPr lang="en-IN" dirty="0">
                <a:latin typeface="Times New Roman" panose="02020603050405020304" pitchFamily="18" charset="0"/>
                <a:cs typeface="Times New Roman" panose="02020603050405020304" pitchFamily="18" charset="0"/>
              </a:rPr>
              <a:t> – Learn to interpret market data and make informed marketing decisions. </a:t>
            </a:r>
          </a:p>
          <a:p>
            <a:pPr lvl="0"/>
            <a:r>
              <a:rPr lang="en-IN" b="1" dirty="0">
                <a:latin typeface="Times New Roman" panose="02020603050405020304" pitchFamily="18" charset="0"/>
                <a:cs typeface="Times New Roman" panose="02020603050405020304" pitchFamily="18" charset="0"/>
              </a:rPr>
              <a:t>Communication Skills</a:t>
            </a:r>
            <a:r>
              <a:rPr lang="en-IN" dirty="0">
                <a:latin typeface="Times New Roman" panose="02020603050405020304" pitchFamily="18" charset="0"/>
                <a:cs typeface="Times New Roman" panose="02020603050405020304" pitchFamily="18" charset="0"/>
              </a:rPr>
              <a:t> – Improve verbal and written communication for professional and customer interactions. </a:t>
            </a:r>
          </a:p>
          <a:p>
            <a:pPr lvl="0"/>
            <a:r>
              <a:rPr lang="en-IN" b="1" dirty="0">
                <a:latin typeface="Times New Roman" panose="02020603050405020304" pitchFamily="18" charset="0"/>
                <a:cs typeface="Times New Roman" panose="02020603050405020304" pitchFamily="18" charset="0"/>
              </a:rPr>
              <a:t>Presentation Skills</a:t>
            </a:r>
            <a:r>
              <a:rPr lang="en-IN" dirty="0">
                <a:latin typeface="Times New Roman" panose="02020603050405020304" pitchFamily="18" charset="0"/>
                <a:cs typeface="Times New Roman" panose="02020603050405020304" pitchFamily="18" charset="0"/>
              </a:rPr>
              <a:t> – Develop the ability to present ideas, reports, and marketing plans effectively. </a:t>
            </a:r>
          </a:p>
          <a:p>
            <a:pPr lvl="0"/>
            <a:r>
              <a:rPr lang="en-IN" b="1" dirty="0">
                <a:latin typeface="Times New Roman" panose="02020603050405020304" pitchFamily="18" charset="0"/>
                <a:cs typeface="Times New Roman" panose="02020603050405020304" pitchFamily="18" charset="0"/>
              </a:rPr>
              <a:t>Teamwork and Leadership</a:t>
            </a:r>
            <a:r>
              <a:rPr lang="en-IN" dirty="0">
                <a:latin typeface="Times New Roman" panose="02020603050405020304" pitchFamily="18" charset="0"/>
                <a:cs typeface="Times New Roman" panose="02020603050405020304" pitchFamily="18" charset="0"/>
              </a:rPr>
              <a:t> – Build collaboration and leadership skills by working on group projects and assignments.</a:t>
            </a:r>
          </a:p>
          <a:p>
            <a:endParaRPr lang="en-IN" dirty="0"/>
          </a:p>
        </p:txBody>
      </p:sp>
      <p:pic>
        <p:nvPicPr>
          <p:cNvPr id="5" name="Picture 4">
            <a:extLst>
              <a:ext uri="{FF2B5EF4-FFF2-40B4-BE49-F238E27FC236}">
                <a16:creationId xmlns:a16="http://schemas.microsoft.com/office/drawing/2014/main" id="{122B38F2-BC96-4983-1B15-47124AD60424}"/>
              </a:ext>
            </a:extLst>
          </p:cNvPr>
          <p:cNvPicPr>
            <a:picLocks noChangeAspect="1"/>
          </p:cNvPicPr>
          <p:nvPr/>
        </p:nvPicPr>
        <p:blipFill>
          <a:blip r:embed="rId2"/>
          <a:stretch>
            <a:fillRect/>
          </a:stretch>
        </p:blipFill>
        <p:spPr>
          <a:xfrm>
            <a:off x="599082" y="2125524"/>
            <a:ext cx="4042491" cy="2606951"/>
          </a:xfrm>
          <a:prstGeom prst="rect">
            <a:avLst/>
          </a:prstGeom>
        </p:spPr>
      </p:pic>
    </p:spTree>
    <p:extLst>
      <p:ext uri="{BB962C8B-B14F-4D97-AF65-F5344CB8AC3E}">
        <p14:creationId xmlns:p14="http://schemas.microsoft.com/office/powerpoint/2010/main" val="3607653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585D9-321F-823B-EF5A-1A8E27645AE0}"/>
              </a:ext>
            </a:extLst>
          </p:cNvPr>
          <p:cNvSpPr>
            <a:spLocks noGrp="1"/>
          </p:cNvSpPr>
          <p:nvPr>
            <p:ph type="title"/>
          </p:nvPr>
        </p:nvSpPr>
        <p:spPr>
          <a:xfrm>
            <a:off x="256058" y="613907"/>
            <a:ext cx="8404528" cy="1356360"/>
          </a:xfrm>
        </p:spPr>
        <p:txBody>
          <a:bodyPr>
            <a:normAutofit/>
          </a:bodyPr>
          <a:lstStyle/>
          <a:p>
            <a:r>
              <a:rPr lang="en-IN" sz="3600" b="1" dirty="0">
                <a:latin typeface="Times New Roman" panose="02020603050405020304" pitchFamily="18" charset="0"/>
                <a:cs typeface="Times New Roman" panose="02020603050405020304" pitchFamily="18" charset="0"/>
              </a:rPr>
              <a:t>            MENTORSHIP PROGRAM</a:t>
            </a:r>
          </a:p>
        </p:txBody>
      </p:sp>
      <p:sp>
        <p:nvSpPr>
          <p:cNvPr id="3" name="Content Placeholder 2">
            <a:extLst>
              <a:ext uri="{FF2B5EF4-FFF2-40B4-BE49-F238E27FC236}">
                <a16:creationId xmlns:a16="http://schemas.microsoft.com/office/drawing/2014/main" id="{A1A79C5C-A93E-85DB-B3D2-CBC7D295FD1B}"/>
              </a:ext>
            </a:extLst>
          </p:cNvPr>
          <p:cNvSpPr>
            <a:spLocks noGrp="1"/>
          </p:cNvSpPr>
          <p:nvPr>
            <p:ph idx="1"/>
          </p:nvPr>
        </p:nvSpPr>
        <p:spPr>
          <a:xfrm>
            <a:off x="832196" y="2153615"/>
            <a:ext cx="7252252" cy="4351338"/>
          </a:xfrm>
        </p:spPr>
        <p:txBody>
          <a:bodyPr/>
          <a:lstStyle/>
          <a:p>
            <a:pPr lvl="0"/>
            <a:r>
              <a:rPr lang="en-IN" sz="2400" b="1" dirty="0">
                <a:latin typeface="Times New Roman" panose="02020603050405020304" pitchFamily="18" charset="0"/>
                <a:cs typeface="Times New Roman" panose="02020603050405020304" pitchFamily="18" charset="0"/>
              </a:rPr>
              <a:t>Guidance from Experienced Professionals</a:t>
            </a:r>
            <a:r>
              <a:rPr lang="en-IN" sz="2400" dirty="0">
                <a:latin typeface="Times New Roman" panose="02020603050405020304" pitchFamily="18" charset="0"/>
                <a:cs typeface="Times New Roman" panose="02020603050405020304" pitchFamily="18" charset="0"/>
              </a:rPr>
              <a:t> – Receive practical advice and industry insights from marketing experts. </a:t>
            </a:r>
          </a:p>
          <a:p>
            <a:pPr lvl="0"/>
            <a:r>
              <a:rPr lang="en-IN" sz="2400" b="1" dirty="0">
                <a:latin typeface="Times New Roman" panose="02020603050405020304" pitchFamily="18" charset="0"/>
                <a:cs typeface="Times New Roman" panose="02020603050405020304" pitchFamily="18" charset="0"/>
              </a:rPr>
              <a:t>Regular Mentoring Sessions</a:t>
            </a:r>
            <a:r>
              <a:rPr lang="en-IN" sz="2400" dirty="0">
                <a:latin typeface="Times New Roman" panose="02020603050405020304" pitchFamily="18" charset="0"/>
                <a:cs typeface="Times New Roman" panose="02020603050405020304" pitchFamily="18" charset="0"/>
              </a:rPr>
              <a:t> – Participate in scheduled sessions to discuss progress, challenges, and learning objectives. </a:t>
            </a:r>
          </a:p>
          <a:p>
            <a:pPr lvl="0"/>
            <a:r>
              <a:rPr lang="en-IN" sz="2400" b="1" dirty="0">
                <a:latin typeface="Times New Roman" panose="02020603050405020304" pitchFamily="18" charset="0"/>
                <a:cs typeface="Times New Roman" panose="02020603050405020304" pitchFamily="18" charset="0"/>
              </a:rPr>
              <a:t>Career Counselling</a:t>
            </a:r>
            <a:r>
              <a:rPr lang="en-IN" sz="2400" dirty="0">
                <a:latin typeface="Times New Roman" panose="02020603050405020304" pitchFamily="18" charset="0"/>
                <a:cs typeface="Times New Roman" panose="02020603050405020304" pitchFamily="18" charset="0"/>
              </a:rPr>
              <a:t> – Get career guidance on job opportunities, skill development, and professional growth in the marketing field.</a:t>
            </a:r>
          </a:p>
          <a:p>
            <a:endParaRPr lang="en-IN" dirty="0"/>
          </a:p>
        </p:txBody>
      </p:sp>
      <p:pic>
        <p:nvPicPr>
          <p:cNvPr id="5" name="Picture 4">
            <a:extLst>
              <a:ext uri="{FF2B5EF4-FFF2-40B4-BE49-F238E27FC236}">
                <a16:creationId xmlns:a16="http://schemas.microsoft.com/office/drawing/2014/main" id="{87EFA35C-FE1C-0B21-EC6D-074D85075E60}"/>
              </a:ext>
            </a:extLst>
          </p:cNvPr>
          <p:cNvPicPr>
            <a:picLocks noChangeAspect="1"/>
          </p:cNvPicPr>
          <p:nvPr/>
        </p:nvPicPr>
        <p:blipFill>
          <a:blip r:embed="rId2"/>
          <a:stretch>
            <a:fillRect/>
          </a:stretch>
        </p:blipFill>
        <p:spPr>
          <a:xfrm>
            <a:off x="8084448" y="973207"/>
            <a:ext cx="3631732" cy="1819689"/>
          </a:xfrm>
          <a:prstGeom prst="rect">
            <a:avLst/>
          </a:prstGeom>
        </p:spPr>
      </p:pic>
    </p:spTree>
    <p:extLst>
      <p:ext uri="{BB962C8B-B14F-4D97-AF65-F5344CB8AC3E}">
        <p14:creationId xmlns:p14="http://schemas.microsoft.com/office/powerpoint/2010/main" val="2170681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63E3F-CC26-5EBE-3B12-E72C6C70133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               </a:t>
            </a:r>
            <a:r>
              <a:rPr lang="en-IN" sz="3600" b="1" dirty="0">
                <a:latin typeface="Times New Roman" panose="02020603050405020304" pitchFamily="18" charset="0"/>
                <a:cs typeface="Times New Roman" panose="02020603050405020304" pitchFamily="18" charset="0"/>
              </a:rPr>
              <a:t>LEARNING OUTCOMES</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2171F5D-7CB5-DB6C-4490-29CE42E4D4D7}"/>
              </a:ext>
            </a:extLst>
          </p:cNvPr>
          <p:cNvSpPr>
            <a:spLocks noGrp="1"/>
          </p:cNvSpPr>
          <p:nvPr>
            <p:ph idx="1"/>
          </p:nvPr>
        </p:nvSpPr>
        <p:spPr>
          <a:xfrm>
            <a:off x="1040295" y="1779104"/>
            <a:ext cx="10111409" cy="4179198"/>
          </a:xfrm>
        </p:spPr>
        <p:txBody>
          <a:bodyPr>
            <a:normAutofit lnSpcReduction="10000"/>
          </a:bodyPr>
          <a:lstStyle/>
          <a:p>
            <a:pPr lvl="0"/>
            <a:r>
              <a:rPr lang="en-IN" b="1" dirty="0">
                <a:latin typeface="Times New Roman" panose="02020603050405020304" pitchFamily="18" charset="0"/>
                <a:cs typeface="Times New Roman" panose="02020603050405020304" pitchFamily="18" charset="0"/>
              </a:rPr>
              <a:t>Practical Marketing Knowledge</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Interns gain hands-on experience in marketing concepts, tools, and strategies used in real business environments. </a:t>
            </a:r>
          </a:p>
          <a:p>
            <a:pPr lvl="0"/>
            <a:r>
              <a:rPr lang="en-IN" b="1" dirty="0">
                <a:latin typeface="Times New Roman" panose="02020603050405020304" pitchFamily="18" charset="0"/>
                <a:cs typeface="Times New Roman" panose="02020603050405020304" pitchFamily="18" charset="0"/>
              </a:rPr>
              <a:t>Improved Confidence</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Working on projects, interacting with professionals, and presenting ideas helps interns become more confident in their abilities. </a:t>
            </a:r>
          </a:p>
          <a:p>
            <a:pPr lvl="0"/>
            <a:r>
              <a:rPr lang="en-IN" b="1" dirty="0">
                <a:latin typeface="Times New Roman" panose="02020603050405020304" pitchFamily="18" charset="0"/>
                <a:cs typeface="Times New Roman" panose="02020603050405020304" pitchFamily="18" charset="0"/>
              </a:rPr>
              <a:t>Industry Readiness</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Interns understand workplace expectations, industry practices, and professional standards, preparing them for future job roles. </a:t>
            </a:r>
          </a:p>
          <a:p>
            <a:pPr lvl="0"/>
            <a:r>
              <a:rPr lang="en-IN" b="1" dirty="0">
                <a:latin typeface="Times New Roman" panose="02020603050405020304" pitchFamily="18" charset="0"/>
                <a:cs typeface="Times New Roman" panose="02020603050405020304" pitchFamily="18" charset="0"/>
              </a:rPr>
              <a:t>Professional Development</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The internship helps develop essential skills such as communication, problem-solving, teamwork, and leadership, contributing to overall career growth.</a:t>
            </a:r>
          </a:p>
          <a:p>
            <a:endParaRPr lang="en-IN" dirty="0"/>
          </a:p>
        </p:txBody>
      </p:sp>
    </p:spTree>
    <p:extLst>
      <p:ext uri="{BB962C8B-B14F-4D97-AF65-F5344CB8AC3E}">
        <p14:creationId xmlns:p14="http://schemas.microsoft.com/office/powerpoint/2010/main" val="1848725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E465E-FA6D-4E9C-8E4F-2810775DC510}"/>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CAREER OPPORTUNITIES</a:t>
            </a:r>
            <a:br>
              <a:rPr lang="en-IN" sz="3600" b="1" dirty="0">
                <a:latin typeface="Times New Roman" panose="02020603050405020304" pitchFamily="18" charset="0"/>
                <a:cs typeface="Times New Roman" panose="02020603050405020304" pitchFamily="18" charset="0"/>
              </a:rPr>
            </a:br>
            <a:r>
              <a:rPr lang="en-IN" sz="3600" b="1" dirty="0">
                <a:latin typeface="Times New Roman" panose="02020603050405020304" pitchFamily="18" charset="0"/>
                <a:cs typeface="Times New Roman" panose="02020603050405020304" pitchFamily="18" charset="0"/>
              </a:rPr>
              <a:t>                          AFTER INTERNSHIP</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CBB4BD0-E2B8-C0BE-0D35-7B04E6BCB010}"/>
              </a:ext>
            </a:extLst>
          </p:cNvPr>
          <p:cNvSpPr>
            <a:spLocks noGrp="1"/>
          </p:cNvSpPr>
          <p:nvPr>
            <p:ph idx="1"/>
          </p:nvPr>
        </p:nvSpPr>
        <p:spPr/>
        <p:txBody>
          <a:bodyPr>
            <a:normAutofit fontScale="85000" lnSpcReduction="20000"/>
          </a:bodyPr>
          <a:lstStyle/>
          <a:p>
            <a:pPr lvl="0"/>
            <a:r>
              <a:rPr lang="en-IN" b="1" dirty="0">
                <a:latin typeface="Times New Roman" panose="02020603050405020304" pitchFamily="18" charset="0"/>
                <a:cs typeface="Times New Roman" panose="02020603050405020304" pitchFamily="18" charset="0"/>
              </a:rPr>
              <a:t>Marketing Executive</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Responsible for planning and implementing marketing activities to promote products or services and increase sales. </a:t>
            </a:r>
          </a:p>
          <a:p>
            <a:pPr lvl="0"/>
            <a:r>
              <a:rPr lang="en-IN" b="1" dirty="0">
                <a:latin typeface="Times New Roman" panose="02020603050405020304" pitchFamily="18" charset="0"/>
                <a:cs typeface="Times New Roman" panose="02020603050405020304" pitchFamily="18" charset="0"/>
              </a:rPr>
              <a:t>Digital Marketing Specialist</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Manages online marketing campaigns, including SEO, social media marketing, email marketing, and website promotion to improve brand visibility. </a:t>
            </a:r>
          </a:p>
          <a:p>
            <a:pPr lvl="0"/>
            <a:r>
              <a:rPr lang="en-IN" b="1" dirty="0">
                <a:latin typeface="Times New Roman" panose="02020603050405020304" pitchFamily="18" charset="0"/>
                <a:cs typeface="Times New Roman" panose="02020603050405020304" pitchFamily="18" charset="0"/>
              </a:rPr>
              <a:t>Brand Manager</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Develops and maintains a company's brand image by creating strategies that enhance customer perception and brand value. </a:t>
            </a:r>
          </a:p>
          <a:p>
            <a:pPr lvl="0"/>
            <a:r>
              <a:rPr lang="en-IN" b="1" dirty="0">
                <a:latin typeface="Times New Roman" panose="02020603050405020304" pitchFamily="18" charset="0"/>
                <a:cs typeface="Times New Roman" panose="02020603050405020304" pitchFamily="18" charset="0"/>
              </a:rPr>
              <a:t>Market Research Analyst</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Collects and </a:t>
            </a:r>
            <a:r>
              <a:rPr lang="en-IN" dirty="0" err="1">
                <a:latin typeface="Times New Roman" panose="02020603050405020304" pitchFamily="18" charset="0"/>
                <a:cs typeface="Times New Roman" panose="02020603050405020304" pitchFamily="18" charset="0"/>
              </a:rPr>
              <a:t>analyzes</a:t>
            </a:r>
            <a:r>
              <a:rPr lang="en-IN" dirty="0">
                <a:latin typeface="Times New Roman" panose="02020603050405020304" pitchFamily="18" charset="0"/>
                <a:cs typeface="Times New Roman" panose="02020603050405020304" pitchFamily="18" charset="0"/>
              </a:rPr>
              <a:t> market data, customer preferences, and industry trends to help businesses make informed decisions. </a:t>
            </a:r>
          </a:p>
          <a:p>
            <a:pPr lvl="0"/>
            <a:r>
              <a:rPr lang="en-IN" b="1" dirty="0">
                <a:latin typeface="Times New Roman" panose="02020603050405020304" pitchFamily="18" charset="0"/>
                <a:cs typeface="Times New Roman" panose="02020603050405020304" pitchFamily="18" charset="0"/>
              </a:rPr>
              <a:t>Sales and Marketing Associate</a:t>
            </a:r>
            <a:r>
              <a:rPr lang="en-IN" dirty="0">
                <a:latin typeface="Times New Roman" panose="02020603050405020304" pitchFamily="18" charset="0"/>
                <a:cs typeface="Times New Roman" panose="02020603050405020304" pitchFamily="18" charset="0"/>
              </a:rPr>
              <a:t> </a:t>
            </a:r>
          </a:p>
          <a:p>
            <a:pPr lvl="1"/>
            <a:r>
              <a:rPr lang="en-IN" dirty="0">
                <a:latin typeface="Times New Roman" panose="02020603050405020304" pitchFamily="18" charset="0"/>
                <a:cs typeface="Times New Roman" panose="02020603050405020304" pitchFamily="18" charset="0"/>
              </a:rPr>
              <a:t>Supports sales and marketing efforts by interacting with customers, promoting products, and assisting in achieving business targets.</a:t>
            </a:r>
          </a:p>
          <a:p>
            <a:endParaRPr lang="en-IN" dirty="0"/>
          </a:p>
        </p:txBody>
      </p:sp>
    </p:spTree>
    <p:extLst>
      <p:ext uri="{BB962C8B-B14F-4D97-AF65-F5344CB8AC3E}">
        <p14:creationId xmlns:p14="http://schemas.microsoft.com/office/powerpoint/2010/main" val="257209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DA68C-5501-0433-579B-7ACAB04C750C}"/>
              </a:ext>
            </a:extLst>
          </p:cNvPr>
          <p:cNvSpPr>
            <a:spLocks noGrp="1"/>
          </p:cNvSpPr>
          <p:nvPr>
            <p:ph type="title"/>
          </p:nvPr>
        </p:nvSpPr>
        <p:spPr>
          <a:xfrm>
            <a:off x="1275521" y="522011"/>
            <a:ext cx="10515600" cy="1325563"/>
          </a:xfrm>
        </p:spPr>
        <p:txBody>
          <a:bodyPr/>
          <a:lstStyle/>
          <a:p>
            <a:r>
              <a:rPr lang="en-IN" dirty="0"/>
              <a:t>                        </a:t>
            </a:r>
            <a:r>
              <a:rPr lang="en-IN" sz="3600"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C8840497-7E42-5E48-DD02-C51E05577687}"/>
              </a:ext>
            </a:extLst>
          </p:cNvPr>
          <p:cNvSpPr>
            <a:spLocks noGrp="1"/>
          </p:cNvSpPr>
          <p:nvPr>
            <p:ph idx="1"/>
          </p:nvPr>
        </p:nvSpPr>
        <p:spPr>
          <a:xfrm>
            <a:off x="5088835" y="2037522"/>
            <a:ext cx="6861313" cy="4437615"/>
          </a:xfrm>
        </p:spPr>
        <p:txBody>
          <a:bodyPr/>
          <a:lstStyle/>
          <a:p>
            <a:r>
              <a:rPr lang="en-IN" dirty="0">
                <a:latin typeface="Times New Roman" panose="02020603050405020304" pitchFamily="18" charset="0"/>
                <a:cs typeface="Times New Roman" panose="02020603050405020304" pitchFamily="18" charset="0"/>
              </a:rPr>
              <a:t>A structured internship program in a marketing organization provides students with practical experience, industry exposure, and professional skill development. It helps interns apply their academic knowledge in real-world marketing activities while improving their confidence and career readiness. Such programs benefit both students and organizations by creating opportunities for learning, talent development, and future employment in the marketing field.</a:t>
            </a:r>
          </a:p>
        </p:txBody>
      </p:sp>
      <p:pic>
        <p:nvPicPr>
          <p:cNvPr id="5" name="Picture 4">
            <a:extLst>
              <a:ext uri="{FF2B5EF4-FFF2-40B4-BE49-F238E27FC236}">
                <a16:creationId xmlns:a16="http://schemas.microsoft.com/office/drawing/2014/main" id="{A3366C38-3415-73B1-83A8-FA6A74E76D46}"/>
              </a:ext>
            </a:extLst>
          </p:cNvPr>
          <p:cNvPicPr>
            <a:picLocks noChangeAspect="1"/>
          </p:cNvPicPr>
          <p:nvPr/>
        </p:nvPicPr>
        <p:blipFill>
          <a:blip r:embed="rId2"/>
          <a:stretch>
            <a:fillRect/>
          </a:stretch>
        </p:blipFill>
        <p:spPr>
          <a:xfrm>
            <a:off x="768074" y="3150707"/>
            <a:ext cx="4509605" cy="2029322"/>
          </a:xfrm>
          <a:prstGeom prst="rect">
            <a:avLst/>
          </a:prstGeom>
        </p:spPr>
      </p:pic>
    </p:spTree>
    <p:extLst>
      <p:ext uri="{BB962C8B-B14F-4D97-AF65-F5344CB8AC3E}">
        <p14:creationId xmlns:p14="http://schemas.microsoft.com/office/powerpoint/2010/main" val="1085475979"/>
      </p:ext>
    </p:extLst>
  </p:cSld>
  <p:clrMapOvr>
    <a:masterClrMapping/>
  </p:clrMapOvr>
</p:sld>
</file>

<file path=ppt/theme/theme1.xml><?xml version="1.0" encoding="utf-8"?>
<a:theme xmlns:a="http://schemas.openxmlformats.org/drawingml/2006/main" name="Basis">
  <a:themeElements>
    <a:clrScheme name="Basis">
      <a:dk1>
        <a:sysClr val="windowText" lastClr="000000"/>
      </a:dk1>
      <a:lt1>
        <a:sysClr val="window" lastClr="FFFFFF"/>
      </a:lt1>
      <a:dk2>
        <a:srgbClr val="505046"/>
      </a:dk2>
      <a:lt2>
        <a:srgbClr val="EEECE1"/>
      </a:lt2>
      <a:accent1>
        <a:srgbClr val="DF5327"/>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docProps/app.xml><?xml version="1.0" encoding="utf-8"?>
<Properties xmlns="http://schemas.openxmlformats.org/officeDocument/2006/extended-properties" xmlns:vt="http://schemas.openxmlformats.org/officeDocument/2006/docPropsVTypes">
  <Template>Metropolitan</Template>
  <TotalTime>197</TotalTime>
  <Words>1150</Words>
  <Application>Microsoft Office PowerPoint</Application>
  <PresentationFormat>Widescreen</PresentationFormat>
  <Paragraphs>86</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Corbel</vt:lpstr>
      <vt:lpstr>Times New Roman</vt:lpstr>
      <vt:lpstr>Basis</vt:lpstr>
      <vt:lpstr>structured internship program in marketing </vt:lpstr>
      <vt:lpstr>                        INTRODUCTION TO                  MARKETING ORGANIZATION</vt:lpstr>
      <vt:lpstr>     WHAT IS A MARKETING ORGANIZATION?</vt:lpstr>
      <vt:lpstr>              BENEFITS FOR ORGANIZATIONS</vt:lpstr>
      <vt:lpstr>         MARKETING DEPARTMENT OVERVIEW</vt:lpstr>
      <vt:lpstr>                      TRAINING MODULES</vt:lpstr>
      <vt:lpstr>      DIGITAL MARKETING TRAINING</vt:lpstr>
      <vt:lpstr>               MARKET RESEARCH ACTIVITIES</vt:lpstr>
      <vt:lpstr>                 PROJECT ASSIGNMENTS</vt:lpstr>
      <vt:lpstr>                     SKILL DEVELOPMENT</vt:lpstr>
      <vt:lpstr>            MENTORSHIP PROGRAM</vt:lpstr>
      <vt:lpstr>               LEARNING OUTCOMES</vt:lpstr>
      <vt:lpstr>                      CAREER OPPORTUNITIES                           AFTER INTERNSHIP</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Unnati Chaurasia</dc:creator>
  <cp:lastModifiedBy>Unnati Chaurasia</cp:lastModifiedBy>
  <cp:revision>1</cp:revision>
  <dcterms:created xsi:type="dcterms:W3CDTF">2026-07-30T04:30:36Z</dcterms:created>
  <dcterms:modified xsi:type="dcterms:W3CDTF">2026-07-31T05:40:22Z</dcterms:modified>
</cp:coreProperties>
</file>