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8A623EB-A408-4110-87CC-C3E4D11B462B}" v="26" dt="2026-07-10T04:49:33.60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104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if siddiqui" userId="96bb672f4a89912b" providerId="LiveId" clId="{A8B009FD-9389-4E07-BCFA-EC92353844F4}"/>
    <pc:docChg chg="custSel modSld">
      <pc:chgData name="saif siddiqui" userId="96bb672f4a89912b" providerId="LiveId" clId="{A8B009FD-9389-4E07-BCFA-EC92353844F4}" dt="2026-07-10T04:49:33.600" v="389"/>
      <pc:docMkLst>
        <pc:docMk/>
      </pc:docMkLst>
      <pc:sldChg chg="modSp mod">
        <pc:chgData name="saif siddiqui" userId="96bb672f4a89912b" providerId="LiveId" clId="{A8B009FD-9389-4E07-BCFA-EC92353844F4}" dt="2026-07-09T09:13:57.367" v="348" actId="14100"/>
        <pc:sldMkLst>
          <pc:docMk/>
          <pc:sldMk cId="1400291255" sldId="256"/>
        </pc:sldMkLst>
        <pc:spChg chg="mod">
          <ac:chgData name="saif siddiqui" userId="96bb672f4a89912b" providerId="LiveId" clId="{A8B009FD-9389-4E07-BCFA-EC92353844F4}" dt="2026-07-09T09:12:24.343" v="203" actId="20577"/>
          <ac:spMkLst>
            <pc:docMk/>
            <pc:sldMk cId="1400291255" sldId="256"/>
            <ac:spMk id="2" creationId="{F91C4AD5-9E21-93A9-7455-7B623B801089}"/>
          </ac:spMkLst>
        </pc:spChg>
        <pc:spChg chg="mod">
          <ac:chgData name="saif siddiqui" userId="96bb672f4a89912b" providerId="LiveId" clId="{A8B009FD-9389-4E07-BCFA-EC92353844F4}" dt="2026-07-09T09:13:57.367" v="348" actId="14100"/>
          <ac:spMkLst>
            <pc:docMk/>
            <pc:sldMk cId="1400291255" sldId="256"/>
            <ac:spMk id="3" creationId="{8FAF2034-7A6D-6174-452F-CB6BD85275E9}"/>
          </ac:spMkLst>
        </pc:spChg>
      </pc:sldChg>
      <pc:sldChg chg="modSp mod">
        <pc:chgData name="saif siddiqui" userId="96bb672f4a89912b" providerId="LiveId" clId="{A8B009FD-9389-4E07-BCFA-EC92353844F4}" dt="2026-07-09T09:07:33.865" v="105"/>
        <pc:sldMkLst>
          <pc:docMk/>
          <pc:sldMk cId="3655829136" sldId="257"/>
        </pc:sldMkLst>
        <pc:spChg chg="mod">
          <ac:chgData name="saif siddiqui" userId="96bb672f4a89912b" providerId="LiveId" clId="{A8B009FD-9389-4E07-BCFA-EC92353844F4}" dt="2026-07-09T09:07:33.865" v="105"/>
          <ac:spMkLst>
            <pc:docMk/>
            <pc:sldMk cId="3655829136" sldId="257"/>
            <ac:spMk id="2" creationId="{713578B3-7F3B-308A-7DBB-66B738D81859}"/>
          </ac:spMkLst>
        </pc:spChg>
        <pc:spChg chg="mod">
          <ac:chgData name="saif siddiqui" userId="96bb672f4a89912b" providerId="LiveId" clId="{A8B009FD-9389-4E07-BCFA-EC92353844F4}" dt="2026-07-09T09:07:33.865" v="105"/>
          <ac:spMkLst>
            <pc:docMk/>
            <pc:sldMk cId="3655829136" sldId="257"/>
            <ac:spMk id="3" creationId="{A014D499-60B7-95FC-801B-9BAFC4BBF0AE}"/>
          </ac:spMkLst>
        </pc:spChg>
      </pc:sldChg>
      <pc:sldChg chg="modSp mod">
        <pc:chgData name="saif siddiqui" userId="96bb672f4a89912b" providerId="LiveId" clId="{A8B009FD-9389-4E07-BCFA-EC92353844F4}" dt="2026-07-09T09:08:06.342" v="120" actId="14100"/>
        <pc:sldMkLst>
          <pc:docMk/>
          <pc:sldMk cId="2938299940" sldId="258"/>
        </pc:sldMkLst>
        <pc:spChg chg="mod">
          <ac:chgData name="saif siddiqui" userId="96bb672f4a89912b" providerId="LiveId" clId="{A8B009FD-9389-4E07-BCFA-EC92353844F4}" dt="2026-07-09T09:07:33.865" v="105"/>
          <ac:spMkLst>
            <pc:docMk/>
            <pc:sldMk cId="2938299940" sldId="258"/>
            <ac:spMk id="2" creationId="{3DCB202F-98C6-E29D-4473-9D0B505ECBA0}"/>
          </ac:spMkLst>
        </pc:spChg>
        <pc:spChg chg="mod">
          <ac:chgData name="saif siddiqui" userId="96bb672f4a89912b" providerId="LiveId" clId="{A8B009FD-9389-4E07-BCFA-EC92353844F4}" dt="2026-07-09T09:08:06.342" v="120" actId="14100"/>
          <ac:spMkLst>
            <pc:docMk/>
            <pc:sldMk cId="2938299940" sldId="258"/>
            <ac:spMk id="3" creationId="{A2762412-844E-6B9B-050E-C7F53D3CC8D3}"/>
          </ac:spMkLst>
        </pc:spChg>
      </pc:sldChg>
      <pc:sldChg chg="addSp modSp mod modTransition modAnim">
        <pc:chgData name="saif siddiqui" userId="96bb672f4a89912b" providerId="LiveId" clId="{A8B009FD-9389-4E07-BCFA-EC92353844F4}" dt="2026-07-10T04:48:41.021" v="381"/>
        <pc:sldMkLst>
          <pc:docMk/>
          <pc:sldMk cId="2095640709" sldId="259"/>
        </pc:sldMkLst>
        <pc:spChg chg="mod">
          <ac:chgData name="saif siddiqui" userId="96bb672f4a89912b" providerId="LiveId" clId="{A8B009FD-9389-4E07-BCFA-EC92353844F4}" dt="2026-07-09T09:08:12.312" v="121" actId="14100"/>
          <ac:spMkLst>
            <pc:docMk/>
            <pc:sldMk cId="2095640709" sldId="259"/>
            <ac:spMk id="2" creationId="{76958F17-2149-A3EC-F0BA-FE6B08830915}"/>
          </ac:spMkLst>
        </pc:spChg>
        <pc:spChg chg="mod">
          <ac:chgData name="saif siddiqui" userId="96bb672f4a89912b" providerId="LiveId" clId="{A8B009FD-9389-4E07-BCFA-EC92353844F4}" dt="2026-07-09T09:08:32.058" v="127" actId="14100"/>
          <ac:spMkLst>
            <pc:docMk/>
            <pc:sldMk cId="2095640709" sldId="259"/>
            <ac:spMk id="3" creationId="{426EB39A-A962-36E9-ABC7-71438452D36A}"/>
          </ac:spMkLst>
        </pc:spChg>
        <pc:picChg chg="add mod">
          <ac:chgData name="saif siddiqui" userId="96bb672f4a89912b" providerId="LiveId" clId="{A8B009FD-9389-4E07-BCFA-EC92353844F4}" dt="2026-07-09T08:59:14.173" v="6" actId="14100"/>
          <ac:picMkLst>
            <pc:docMk/>
            <pc:sldMk cId="2095640709" sldId="259"/>
            <ac:picMk id="4" creationId="{654A602B-092E-2FE6-6507-1EC5D00FE5A2}"/>
          </ac:picMkLst>
        </pc:picChg>
      </pc:sldChg>
      <pc:sldChg chg="addSp modSp mod modAnim">
        <pc:chgData name="saif siddiqui" userId="96bb672f4a89912b" providerId="LiveId" clId="{A8B009FD-9389-4E07-BCFA-EC92353844F4}" dt="2026-07-10T04:48:48.992" v="382"/>
        <pc:sldMkLst>
          <pc:docMk/>
          <pc:sldMk cId="1774770113" sldId="260"/>
        </pc:sldMkLst>
        <pc:spChg chg="mod">
          <ac:chgData name="saif siddiqui" userId="96bb672f4a89912b" providerId="LiveId" clId="{A8B009FD-9389-4E07-BCFA-EC92353844F4}" dt="2026-07-09T09:08:38.210" v="128" actId="14100"/>
          <ac:spMkLst>
            <pc:docMk/>
            <pc:sldMk cId="1774770113" sldId="260"/>
            <ac:spMk id="2" creationId="{878C27F8-AC16-2B27-DA08-EB2E24EC45ED}"/>
          </ac:spMkLst>
        </pc:spChg>
        <pc:spChg chg="mod">
          <ac:chgData name="saif siddiqui" userId="96bb672f4a89912b" providerId="LiveId" clId="{A8B009FD-9389-4E07-BCFA-EC92353844F4}" dt="2026-07-09T09:08:53.757" v="133" actId="14100"/>
          <ac:spMkLst>
            <pc:docMk/>
            <pc:sldMk cId="1774770113" sldId="260"/>
            <ac:spMk id="3" creationId="{0990341D-A220-B348-6D5C-053C52A5139F}"/>
          </ac:spMkLst>
        </pc:spChg>
        <pc:picChg chg="add mod">
          <ac:chgData name="saif siddiqui" userId="96bb672f4a89912b" providerId="LiveId" clId="{A8B009FD-9389-4E07-BCFA-EC92353844F4}" dt="2026-07-09T09:00:36.552" v="13" actId="14100"/>
          <ac:picMkLst>
            <pc:docMk/>
            <pc:sldMk cId="1774770113" sldId="260"/>
            <ac:picMk id="4" creationId="{61D8BDFB-70A7-D225-2F0C-C7C2707748D7}"/>
          </ac:picMkLst>
        </pc:picChg>
      </pc:sldChg>
      <pc:sldChg chg="addSp modSp mod modAnim">
        <pc:chgData name="saif siddiqui" userId="96bb672f4a89912b" providerId="LiveId" clId="{A8B009FD-9389-4E07-BCFA-EC92353844F4}" dt="2026-07-10T04:48:57.416" v="383"/>
        <pc:sldMkLst>
          <pc:docMk/>
          <pc:sldMk cId="1126349529" sldId="261"/>
        </pc:sldMkLst>
        <pc:spChg chg="mod">
          <ac:chgData name="saif siddiqui" userId="96bb672f4a89912b" providerId="LiveId" clId="{A8B009FD-9389-4E07-BCFA-EC92353844F4}" dt="2026-07-09T09:09:12.625" v="136" actId="14100"/>
          <ac:spMkLst>
            <pc:docMk/>
            <pc:sldMk cId="1126349529" sldId="261"/>
            <ac:spMk id="2" creationId="{D9A206E8-A608-F5A0-FFF6-967C5CF4508C}"/>
          </ac:spMkLst>
        </pc:spChg>
        <pc:spChg chg="mod">
          <ac:chgData name="saif siddiqui" userId="96bb672f4a89912b" providerId="LiveId" clId="{A8B009FD-9389-4E07-BCFA-EC92353844F4}" dt="2026-07-09T09:09:27.240" v="140" actId="14100"/>
          <ac:spMkLst>
            <pc:docMk/>
            <pc:sldMk cId="1126349529" sldId="261"/>
            <ac:spMk id="3" creationId="{0C697851-482E-B312-EF00-CC71E917CA9D}"/>
          </ac:spMkLst>
        </pc:spChg>
        <pc:picChg chg="add mod">
          <ac:chgData name="saif siddiqui" userId="96bb672f4a89912b" providerId="LiveId" clId="{A8B009FD-9389-4E07-BCFA-EC92353844F4}" dt="2026-07-09T09:01:13.471" v="21" actId="14100"/>
          <ac:picMkLst>
            <pc:docMk/>
            <pc:sldMk cId="1126349529" sldId="261"/>
            <ac:picMk id="4" creationId="{7E010836-4172-0D21-5070-43E0AC62BECA}"/>
          </ac:picMkLst>
        </pc:picChg>
      </pc:sldChg>
      <pc:sldChg chg="addSp modSp mod modAnim">
        <pc:chgData name="saif siddiqui" userId="96bb672f4a89912b" providerId="LiveId" clId="{A8B009FD-9389-4E07-BCFA-EC92353844F4}" dt="2026-07-10T04:49:07.819" v="385"/>
        <pc:sldMkLst>
          <pc:docMk/>
          <pc:sldMk cId="2832175938" sldId="262"/>
        </pc:sldMkLst>
        <pc:spChg chg="mod">
          <ac:chgData name="saif siddiqui" userId="96bb672f4a89912b" providerId="LiveId" clId="{A8B009FD-9389-4E07-BCFA-EC92353844F4}" dt="2026-07-09T09:09:37.736" v="143" actId="27636"/>
          <ac:spMkLst>
            <pc:docMk/>
            <pc:sldMk cId="2832175938" sldId="262"/>
            <ac:spMk id="2" creationId="{30A61B66-5C8F-A237-EDE3-C3A484FF81D1}"/>
          </ac:spMkLst>
        </pc:spChg>
        <pc:spChg chg="mod">
          <ac:chgData name="saif siddiqui" userId="96bb672f4a89912b" providerId="LiveId" clId="{A8B009FD-9389-4E07-BCFA-EC92353844F4}" dt="2026-07-09T09:09:46.442" v="145" actId="14100"/>
          <ac:spMkLst>
            <pc:docMk/>
            <pc:sldMk cId="2832175938" sldId="262"/>
            <ac:spMk id="3" creationId="{05BA7134-CFA3-B6E5-08F8-2142B2472943}"/>
          </ac:spMkLst>
        </pc:spChg>
        <pc:picChg chg="add mod">
          <ac:chgData name="saif siddiqui" userId="96bb672f4a89912b" providerId="LiveId" clId="{A8B009FD-9389-4E07-BCFA-EC92353844F4}" dt="2026-07-10T04:49:05.062" v="384" actId="14100"/>
          <ac:picMkLst>
            <pc:docMk/>
            <pc:sldMk cId="2832175938" sldId="262"/>
            <ac:picMk id="4" creationId="{FD62FF43-4A5A-C323-36AA-A714C7022489}"/>
          </ac:picMkLst>
        </pc:picChg>
      </pc:sldChg>
      <pc:sldChg chg="addSp modSp mod modAnim">
        <pc:chgData name="saif siddiqui" userId="96bb672f4a89912b" providerId="LiveId" clId="{A8B009FD-9389-4E07-BCFA-EC92353844F4}" dt="2026-07-10T04:49:13.200" v="386"/>
        <pc:sldMkLst>
          <pc:docMk/>
          <pc:sldMk cId="654593324" sldId="263"/>
        </pc:sldMkLst>
        <pc:spChg chg="mod">
          <ac:chgData name="saif siddiqui" userId="96bb672f4a89912b" providerId="LiveId" clId="{A8B009FD-9389-4E07-BCFA-EC92353844F4}" dt="2026-07-09T09:10:27.597" v="152" actId="1076"/>
          <ac:spMkLst>
            <pc:docMk/>
            <pc:sldMk cId="654593324" sldId="263"/>
            <ac:spMk id="2" creationId="{C718EFA0-2BB5-1927-900C-ECAFE8CCFA5F}"/>
          </ac:spMkLst>
        </pc:spChg>
        <pc:spChg chg="mod">
          <ac:chgData name="saif siddiqui" userId="96bb672f4a89912b" providerId="LiveId" clId="{A8B009FD-9389-4E07-BCFA-EC92353844F4}" dt="2026-07-09T09:10:35.889" v="154" actId="14100"/>
          <ac:spMkLst>
            <pc:docMk/>
            <pc:sldMk cId="654593324" sldId="263"/>
            <ac:spMk id="3" creationId="{8635A194-2490-39EE-344E-527666BFE9B7}"/>
          </ac:spMkLst>
        </pc:spChg>
        <pc:picChg chg="add mod">
          <ac:chgData name="saif siddiqui" userId="96bb672f4a89912b" providerId="LiveId" clId="{A8B009FD-9389-4E07-BCFA-EC92353844F4}" dt="2026-07-09T09:10:13.687" v="147" actId="1076"/>
          <ac:picMkLst>
            <pc:docMk/>
            <pc:sldMk cId="654593324" sldId="263"/>
            <ac:picMk id="4" creationId="{38367619-0308-79C4-A38E-366EEB5A9CDB}"/>
          </ac:picMkLst>
        </pc:picChg>
      </pc:sldChg>
      <pc:sldChg chg="addSp modSp mod modAnim">
        <pc:chgData name="saif siddiqui" userId="96bb672f4a89912b" providerId="LiveId" clId="{A8B009FD-9389-4E07-BCFA-EC92353844F4}" dt="2026-07-10T04:49:19.735" v="387"/>
        <pc:sldMkLst>
          <pc:docMk/>
          <pc:sldMk cId="2096621133" sldId="264"/>
        </pc:sldMkLst>
        <pc:spChg chg="mod">
          <ac:chgData name="saif siddiqui" userId="96bb672f4a89912b" providerId="LiveId" clId="{A8B009FD-9389-4E07-BCFA-EC92353844F4}" dt="2026-07-09T09:10:49.852" v="157" actId="27636"/>
          <ac:spMkLst>
            <pc:docMk/>
            <pc:sldMk cId="2096621133" sldId="264"/>
            <ac:spMk id="2" creationId="{5D6695DC-507C-54EE-13FF-865EA7286B90}"/>
          </ac:spMkLst>
        </pc:spChg>
        <pc:spChg chg="mod">
          <ac:chgData name="saif siddiqui" userId="96bb672f4a89912b" providerId="LiveId" clId="{A8B009FD-9389-4E07-BCFA-EC92353844F4}" dt="2026-07-09T09:10:56.976" v="159" actId="14100"/>
          <ac:spMkLst>
            <pc:docMk/>
            <pc:sldMk cId="2096621133" sldId="264"/>
            <ac:spMk id="3" creationId="{BB330F00-3A81-7D56-6D3A-3E45EE57016B}"/>
          </ac:spMkLst>
        </pc:spChg>
        <pc:picChg chg="add mod">
          <ac:chgData name="saif siddiqui" userId="96bb672f4a89912b" providerId="LiveId" clId="{A8B009FD-9389-4E07-BCFA-EC92353844F4}" dt="2026-07-09T09:04:39.472" v="60" actId="1076"/>
          <ac:picMkLst>
            <pc:docMk/>
            <pc:sldMk cId="2096621133" sldId="264"/>
            <ac:picMk id="4" creationId="{1845F8B8-6BFA-A5F0-BE72-04ED5A236063}"/>
          </ac:picMkLst>
        </pc:picChg>
      </pc:sldChg>
      <pc:sldChg chg="addSp modSp mod modAnim">
        <pc:chgData name="saif siddiqui" userId="96bb672f4a89912b" providerId="LiveId" clId="{A8B009FD-9389-4E07-BCFA-EC92353844F4}" dt="2026-07-10T04:49:27.601" v="388"/>
        <pc:sldMkLst>
          <pc:docMk/>
          <pc:sldMk cId="3638446413" sldId="265"/>
        </pc:sldMkLst>
        <pc:spChg chg="mod">
          <ac:chgData name="saif siddiqui" userId="96bb672f4a89912b" providerId="LiveId" clId="{A8B009FD-9389-4E07-BCFA-EC92353844F4}" dt="2026-07-09T09:07:46.216" v="116" actId="14100"/>
          <ac:spMkLst>
            <pc:docMk/>
            <pc:sldMk cId="3638446413" sldId="265"/>
            <ac:spMk id="2" creationId="{040F48DC-2BB0-2743-25D0-6B5A9AFA937E}"/>
          </ac:spMkLst>
        </pc:spChg>
        <pc:spChg chg="mod">
          <ac:chgData name="saif siddiqui" userId="96bb672f4a89912b" providerId="LiveId" clId="{A8B009FD-9389-4E07-BCFA-EC92353844F4}" dt="2026-07-09T09:07:51.833" v="117" actId="14100"/>
          <ac:spMkLst>
            <pc:docMk/>
            <pc:sldMk cId="3638446413" sldId="265"/>
            <ac:spMk id="3" creationId="{8837DEAB-DA2F-BCBF-305C-13A7EB76A56A}"/>
          </ac:spMkLst>
        </pc:spChg>
        <pc:picChg chg="add mod">
          <ac:chgData name="saif siddiqui" userId="96bb672f4a89912b" providerId="LiveId" clId="{A8B009FD-9389-4E07-BCFA-EC92353844F4}" dt="2026-07-09T09:05:46.534" v="71" actId="14100"/>
          <ac:picMkLst>
            <pc:docMk/>
            <pc:sldMk cId="3638446413" sldId="265"/>
            <ac:picMk id="4" creationId="{A73292DA-3C37-E8C0-AFFE-21492A86A694}"/>
          </ac:picMkLst>
        </pc:picChg>
      </pc:sldChg>
      <pc:sldChg chg="addSp delSp modSp mod modAnim">
        <pc:chgData name="saif siddiqui" userId="96bb672f4a89912b" providerId="LiveId" clId="{A8B009FD-9389-4E07-BCFA-EC92353844F4}" dt="2026-07-10T04:49:33.600" v="389"/>
        <pc:sldMkLst>
          <pc:docMk/>
          <pc:sldMk cId="412637741" sldId="266"/>
        </pc:sldMkLst>
        <pc:spChg chg="mod">
          <ac:chgData name="saif siddiqui" userId="96bb672f4a89912b" providerId="LiveId" clId="{A8B009FD-9389-4E07-BCFA-EC92353844F4}" dt="2026-07-10T04:33:51.292" v="367" actId="14100"/>
          <ac:spMkLst>
            <pc:docMk/>
            <pc:sldMk cId="412637741" sldId="266"/>
            <ac:spMk id="2" creationId="{9B06F844-556D-ECEA-2745-102B1E7E61A0}"/>
          </ac:spMkLst>
        </pc:spChg>
        <pc:spChg chg="mod">
          <ac:chgData name="saif siddiqui" userId="96bb672f4a89912b" providerId="LiveId" clId="{A8B009FD-9389-4E07-BCFA-EC92353844F4}" dt="2026-07-10T04:33:39.819" v="363" actId="14100"/>
          <ac:spMkLst>
            <pc:docMk/>
            <pc:sldMk cId="412637741" sldId="266"/>
            <ac:spMk id="3" creationId="{86B50AA3-FB5F-95A4-7C9C-64AFCA4BCB93}"/>
          </ac:spMkLst>
        </pc:spChg>
        <pc:picChg chg="add del mod">
          <ac:chgData name="saif siddiqui" userId="96bb672f4a89912b" providerId="LiveId" clId="{A8B009FD-9389-4E07-BCFA-EC92353844F4}" dt="2026-07-10T04:31:19.131" v="350" actId="21"/>
          <ac:picMkLst>
            <pc:docMk/>
            <pc:sldMk cId="412637741" sldId="266"/>
            <ac:picMk id="5" creationId="{B5345B59-83F2-5D2A-5F41-ACD066927A73}"/>
          </ac:picMkLst>
        </pc:picChg>
        <pc:picChg chg="add mod modCrop">
          <ac:chgData name="saif siddiqui" userId="96bb672f4a89912b" providerId="LiveId" clId="{A8B009FD-9389-4E07-BCFA-EC92353844F4}" dt="2026-07-10T04:33:54.863" v="368" actId="14100"/>
          <ac:picMkLst>
            <pc:docMk/>
            <pc:sldMk cId="412637741" sldId="266"/>
            <ac:picMk id="7" creationId="{81FCA08B-98EE-FE97-1C8A-623F5C2F9B59}"/>
          </ac:picMkLst>
        </pc:picChg>
      </pc:sldChg>
      <pc:sldChg chg="modSp mod">
        <pc:chgData name="saif siddiqui" userId="96bb672f4a89912b" providerId="LiveId" clId="{A8B009FD-9389-4E07-BCFA-EC92353844F4}" dt="2026-07-09T09:11:21.521" v="163" actId="27636"/>
        <pc:sldMkLst>
          <pc:docMk/>
          <pc:sldMk cId="562529023" sldId="267"/>
        </pc:sldMkLst>
        <pc:spChg chg="mod">
          <ac:chgData name="saif siddiqui" userId="96bb672f4a89912b" providerId="LiveId" clId="{A8B009FD-9389-4E07-BCFA-EC92353844F4}" dt="2026-07-09T09:11:21.521" v="163" actId="27636"/>
          <ac:spMkLst>
            <pc:docMk/>
            <pc:sldMk cId="562529023" sldId="267"/>
            <ac:spMk id="2" creationId="{75098DDF-3FC1-21BC-63B4-BB8566790FDF}"/>
          </ac:spMkLst>
        </pc:spChg>
      </pc:sldChg>
      <pc:sldChg chg="modSp mod">
        <pc:chgData name="saif siddiqui" userId="96bb672f4a89912b" providerId="LiveId" clId="{A8B009FD-9389-4E07-BCFA-EC92353844F4}" dt="2026-07-09T09:11:39.635" v="168" actId="14100"/>
        <pc:sldMkLst>
          <pc:docMk/>
          <pc:sldMk cId="3215206712" sldId="268"/>
        </pc:sldMkLst>
        <pc:spChg chg="mod">
          <ac:chgData name="saif siddiqui" userId="96bb672f4a89912b" providerId="LiveId" clId="{A8B009FD-9389-4E07-BCFA-EC92353844F4}" dt="2026-07-09T09:07:33.865" v="105"/>
          <ac:spMkLst>
            <pc:docMk/>
            <pc:sldMk cId="3215206712" sldId="268"/>
            <ac:spMk id="2" creationId="{514459C9-7F5F-2089-5972-A84446809F38}"/>
          </ac:spMkLst>
        </pc:spChg>
        <pc:spChg chg="mod">
          <ac:chgData name="saif siddiqui" userId="96bb672f4a89912b" providerId="LiveId" clId="{A8B009FD-9389-4E07-BCFA-EC92353844F4}" dt="2026-07-09T09:11:39.635" v="168" actId="14100"/>
          <ac:spMkLst>
            <pc:docMk/>
            <pc:sldMk cId="3215206712" sldId="268"/>
            <ac:spMk id="3" creationId="{C73B872B-10B9-F3F2-F73F-3BDDA59F2C8E}"/>
          </ac:spMkLst>
        </pc:spChg>
      </pc:sldChg>
      <pc:sldChg chg="modSp mod">
        <pc:chgData name="saif siddiqui" userId="96bb672f4a89912b" providerId="LiveId" clId="{A8B009FD-9389-4E07-BCFA-EC92353844F4}" dt="2026-07-09T09:11:55.968" v="171" actId="14100"/>
        <pc:sldMkLst>
          <pc:docMk/>
          <pc:sldMk cId="3701260153" sldId="269"/>
        </pc:sldMkLst>
        <pc:spChg chg="mod">
          <ac:chgData name="saif siddiqui" userId="96bb672f4a89912b" providerId="LiveId" clId="{A8B009FD-9389-4E07-BCFA-EC92353844F4}" dt="2026-07-09T09:11:48.305" v="169" actId="14100"/>
          <ac:spMkLst>
            <pc:docMk/>
            <pc:sldMk cId="3701260153" sldId="269"/>
            <ac:spMk id="2" creationId="{4923031B-8A5E-9DE2-261D-0BF7D1982293}"/>
          </ac:spMkLst>
        </pc:spChg>
        <pc:spChg chg="mod">
          <ac:chgData name="saif siddiqui" userId="96bb672f4a89912b" providerId="LiveId" clId="{A8B009FD-9389-4E07-BCFA-EC92353844F4}" dt="2026-07-09T09:11:55.968" v="171" actId="14100"/>
          <ac:spMkLst>
            <pc:docMk/>
            <pc:sldMk cId="3701260153" sldId="269"/>
            <ac:spMk id="3" creationId="{E6C6D0CB-1FC9-72F2-597F-4534CA494BD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7A0853-1817-428C-A67E-7C2A216BC408}" type="datetimeFigureOut">
              <a:rPr lang="en-IN" smtClean="0"/>
              <a:t>10-07-2026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7A5D837-8A7E-4CC4-824C-A35A762CD82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8144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7A5D837-8A7E-4CC4-824C-A35A762CD82D}" type="slidenum">
              <a:rPr lang="en-IN" smtClean="0"/>
              <a:t>9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0703705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55B9B-CE7A-47E2-AB8D-40741D2DC9DC}" type="datetimeFigureOut">
              <a:rPr lang="en-IN" smtClean="0"/>
              <a:t>10-07-2026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A77C8-D729-493F-8024-4DBE56406BE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029874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55B9B-CE7A-47E2-AB8D-40741D2DC9DC}" type="datetimeFigureOut">
              <a:rPr lang="en-IN" smtClean="0"/>
              <a:t>10-07-2026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A77C8-D729-493F-8024-4DBE56406BE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357076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38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5194" y="4352465"/>
            <a:ext cx="6801612" cy="1265082"/>
          </a:xfrm>
        </p:spPr>
        <p:txBody>
          <a:bodyPr anchor="t" anchorCtr="1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55B9B-CE7A-47E2-AB8D-40741D2DC9DC}" type="datetimeFigureOut">
              <a:rPr lang="en-IN" smtClean="0"/>
              <a:t>10-07-2026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A77C8-D729-493F-8024-4DBE56406BE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7061537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81912" y="2638044"/>
            <a:ext cx="4271771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38315" y="2638044"/>
            <a:ext cx="4270247" cy="31019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55B9B-CE7A-47E2-AB8D-40741D2DC9DC}" type="datetimeFigureOut">
              <a:rPr lang="en-IN" smtClean="0"/>
              <a:t>10-07-2026</a:t>
            </a:fld>
            <a:endParaRPr lang="en-IN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A77C8-D729-493F-8024-4DBE56406BE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734853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8343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83436" y="3143250"/>
            <a:ext cx="4270248" cy="25967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8316" y="3143250"/>
            <a:ext cx="4253484" cy="2596776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6338316" y="2313433"/>
            <a:ext cx="4270248" cy="704087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900" b="0" cap="all" spc="100" baseline="0">
                <a:solidFill>
                  <a:schemeClr val="accent2">
                    <a:lumMod val="75000"/>
                  </a:schemeClr>
                </a:solidFill>
              </a:defRPr>
            </a:lvl1pPr>
            <a:lvl2pPr marL="457200" indent="0">
              <a:buNone/>
              <a:defRPr sz="19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55B9B-CE7A-47E2-AB8D-40741D2DC9DC}" type="datetimeFigureOut">
              <a:rPr lang="en-IN" smtClean="0"/>
              <a:t>10-07-2026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A77C8-D729-493F-8024-4DBE56406BED}" type="slidenum">
              <a:rPr lang="en-IN" smtClean="0"/>
              <a:t>‹#›</a:t>
            </a:fld>
            <a:endParaRPr lang="en-IN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70244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55B9B-CE7A-47E2-AB8D-40741D2DC9DC}" type="datetimeFigureOut">
              <a:rPr lang="en-IN" smtClean="0"/>
              <a:t>10-07-2026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A77C8-D729-493F-8024-4DBE56406BE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2992326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55B9B-CE7A-47E2-AB8D-40741D2DC9DC}" type="datetimeFigureOut">
              <a:rPr lang="en-IN" smtClean="0"/>
              <a:t>10-07-2026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A77C8-D729-493F-8024-4DBE56406BE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656143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6096000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4672" y="2243828"/>
            <a:ext cx="4486656" cy="1141497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736080" y="804672"/>
            <a:ext cx="4815840" cy="5248656"/>
          </a:xfrm>
        </p:spPr>
        <p:txBody>
          <a:bodyPr>
            <a:normAutofit/>
          </a:bodyPr>
          <a:lstStyle>
            <a:lvl1pPr>
              <a:defRPr sz="1900">
                <a:solidFill>
                  <a:schemeClr val="tx1"/>
                </a:solidFill>
              </a:defRPr>
            </a:lvl1pPr>
            <a:lvl2pPr>
              <a:defRPr sz="1600">
                <a:solidFill>
                  <a:schemeClr val="tx1"/>
                </a:solidFill>
              </a:defRPr>
            </a:lvl2pPr>
            <a:lvl3pPr>
              <a:defRPr sz="1600">
                <a:solidFill>
                  <a:schemeClr val="tx1"/>
                </a:solidFill>
              </a:defRPr>
            </a:lvl3pPr>
            <a:lvl4pPr>
              <a:defRPr sz="1600">
                <a:solidFill>
                  <a:schemeClr val="tx1"/>
                </a:solidFill>
              </a:defRPr>
            </a:lvl4pPr>
            <a:lvl5pPr>
              <a:defRPr sz="1600">
                <a:solidFill>
                  <a:schemeClr val="tx1"/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6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55B9B-CE7A-47E2-AB8D-40741D2DC9DC}" type="datetimeFigureOut">
              <a:rPr lang="en-IN" smtClean="0"/>
              <a:t>10-07-2026</a:t>
            </a:fld>
            <a:endParaRPr lang="en-IN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IN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A77C8-D729-493F-8024-4DBE56406BE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77341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/>
          <p:cNvSpPr/>
          <p:nvPr/>
        </p:nvSpPr>
        <p:spPr>
          <a:xfrm>
            <a:off x="0" y="0"/>
            <a:ext cx="6095999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 bwMode="blackWhite">
          <a:xfrm>
            <a:off x="808523" y="2243828"/>
            <a:ext cx="4494998" cy="1134640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Autofit/>
          </a:bodyPr>
          <a:lstStyle>
            <a:lvl1pPr>
              <a:defRPr sz="2200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5999" y="0"/>
            <a:ext cx="6102097" cy="6858000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>
                <a:solidFill>
                  <a:schemeClr val="bg1">
                    <a:lumMod val="85000"/>
                    <a:lumOff val="15000"/>
                  </a:schemeClr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568" y="3549918"/>
            <a:ext cx="3794760" cy="2194037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E5855B9B-CE7A-47E2-AB8D-40741D2DC9DC}" type="datetimeFigureOut">
              <a:rPr lang="en-IN" smtClean="0"/>
              <a:t>10-07-2026</a:t>
            </a:fld>
            <a:endParaRPr lang="en-IN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804672" y="6236208"/>
            <a:ext cx="5124797" cy="320040"/>
          </a:xfrm>
        </p:spPr>
        <p:txBody>
          <a:bodyPr/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IN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A77C8-D729-493F-8024-4DBE56406BE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705893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55B9B-CE7A-47E2-AB8D-40741D2DC9DC}" type="datetimeFigureOut">
              <a:rPr lang="en-IN" smtClean="0"/>
              <a:t>10-07-2026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A77C8-D729-493F-8024-4DBE56406BE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756546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3112" y="937260"/>
            <a:ext cx="1298608" cy="498348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231136" y="937260"/>
            <a:ext cx="6198489" cy="498348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855B9B-CE7A-47E2-AB8D-40741D2DC9DC}" type="datetimeFigureOut">
              <a:rPr lang="en-IN" smtClean="0"/>
              <a:t>10-07-2026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6A77C8-D729-493F-8024-4DBE56406BE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945429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black">
          <a:xfrm>
            <a:off x="2231136" y="964692"/>
            <a:ext cx="7729728" cy="1188720"/>
          </a:xfrm>
          <a:prstGeom prst="rect">
            <a:avLst/>
          </a:prstGeom>
          <a:solidFill>
            <a:srgbClr val="FFFFFF"/>
          </a:solidFill>
          <a:ln w="31750" cap="sq">
            <a:solidFill>
              <a:srgbClr val="404040"/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31136" y="2638044"/>
            <a:ext cx="7729728" cy="31019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821429" y="6238816"/>
            <a:ext cx="2753746" cy="32396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E5855B9B-CE7A-47E2-AB8D-40741D2DC9DC}" type="datetimeFigureOut">
              <a:rPr lang="en-IN" smtClean="0"/>
              <a:t>10-07-2026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600200" y="6236208"/>
            <a:ext cx="5901189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58922" y="6217920"/>
            <a:ext cx="365760" cy="365760"/>
          </a:xfrm>
          <a:prstGeom prst="ellipse">
            <a:avLst/>
          </a:prstGeom>
          <a:solidFill>
            <a:srgbClr val="1D1D1D">
              <a:alpha val="70000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1100" spc="0" baseline="0">
                <a:solidFill>
                  <a:srgbClr val="FFFFFF"/>
                </a:solidFill>
              </a:defRPr>
            </a:lvl1pPr>
          </a:lstStyle>
          <a:p>
            <a:fld id="{3A6A77C8-D729-493F-8024-4DBE56406BE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44415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2800" kern="1200" cap="all" spc="200" baseline="0">
          <a:solidFill>
            <a:srgbClr val="262626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131286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1484313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1657350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882775" indent="-228600" algn="l" defTabSz="914400" rtl="0" eaLnBrk="1" latinLnBrk="0" hangingPunct="1">
        <a:lnSpc>
          <a:spcPct val="100000"/>
        </a:lnSpc>
        <a:spcBef>
          <a:spcPts val="1000"/>
        </a:spcBef>
        <a:buClr>
          <a:schemeClr val="accent2"/>
        </a:buClr>
        <a:buFont typeface="Arial" panose="020B0604020202020204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1C4AD5-9E21-93A9-7455-7B623B8010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/>
              <a:t>TOPIC:</a:t>
            </a:r>
            <a:br>
              <a:rPr lang="en-IN" dirty="0"/>
            </a:br>
            <a:r>
              <a:rPr lang="en-IN" dirty="0"/>
              <a:t>INCOME TAX RETURN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FAF2034-7A6D-6174-452F-CB6BD85275E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7896606" cy="1645920"/>
          </a:xfrm>
        </p:spPr>
        <p:txBody>
          <a:bodyPr/>
          <a:lstStyle/>
          <a:p>
            <a:r>
              <a:rPr lang="en-IN" dirty="0"/>
              <a:t>SUBMITTED BY:                                          SUBMITTED TO:</a:t>
            </a:r>
          </a:p>
          <a:p>
            <a:r>
              <a:rPr lang="en-IN" dirty="0"/>
              <a:t>SANIYA USMANI                               SHASHWAT SINGHAL</a:t>
            </a:r>
          </a:p>
        </p:txBody>
      </p:sp>
    </p:spTree>
    <p:extLst>
      <p:ext uri="{BB962C8B-B14F-4D97-AF65-F5344CB8AC3E}">
        <p14:creationId xmlns:p14="http://schemas.microsoft.com/office/powerpoint/2010/main" val="14002912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578B3-7F3B-308A-7DBB-66B738D818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Introduction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4D499-60B7-95FC-801B-9BAFC4BBF0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IN" b="1" dirty="0"/>
              <a:t>What is an Income Tax Return (ITR)?</a:t>
            </a:r>
          </a:p>
          <a:p>
            <a:r>
              <a:rPr lang="en-IN" dirty="0"/>
              <a:t>An Income Tax Return (ITR) is a form used by taxpayers to report their income, deductions, taxes paid, and tax liability to the Income Tax Department. </a:t>
            </a:r>
          </a:p>
          <a:p>
            <a:r>
              <a:rPr lang="en-IN" dirty="0"/>
              <a:t>Filing an ITR is mandatory for eligible taxpayers under the Income-tax Act, 1961. </a:t>
            </a:r>
          </a:p>
          <a:p>
            <a:r>
              <a:rPr lang="en-IN" dirty="0"/>
              <a:t>Different ITR forms are prescribed based on the type of taxpayer and source of income.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6558291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CB202F-98C6-E29D-4473-9D0B505ECB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Types of ITR Forms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2762412-844E-6B9B-050E-C7F53D3CC8D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31136" y="2045110"/>
            <a:ext cx="7729728" cy="4689987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IN" b="1" dirty="0"/>
          </a:p>
          <a:p>
            <a:r>
              <a:rPr lang="en-IN" dirty="0"/>
              <a:t>There are </a:t>
            </a:r>
            <a:r>
              <a:rPr lang="en-IN" b="1" dirty="0"/>
              <a:t>seven ITR forms</a:t>
            </a:r>
            <a:r>
              <a:rPr lang="en-IN" dirty="0"/>
              <a:t>:</a:t>
            </a:r>
          </a:p>
          <a:p>
            <a:r>
              <a:rPr lang="en-IN" dirty="0"/>
              <a:t>ITR-1 (Sahaj) </a:t>
            </a:r>
          </a:p>
          <a:p>
            <a:r>
              <a:rPr lang="en-IN" dirty="0"/>
              <a:t>ITR-2 </a:t>
            </a:r>
          </a:p>
          <a:p>
            <a:r>
              <a:rPr lang="en-IN" dirty="0"/>
              <a:t>ITR-3 </a:t>
            </a:r>
          </a:p>
          <a:p>
            <a:r>
              <a:rPr lang="en-IN" dirty="0"/>
              <a:t>ITR-4 (Sugam) </a:t>
            </a:r>
          </a:p>
          <a:p>
            <a:r>
              <a:rPr lang="en-IN" dirty="0"/>
              <a:t>ITR-5 </a:t>
            </a:r>
          </a:p>
          <a:p>
            <a:r>
              <a:rPr lang="en-IN" dirty="0"/>
              <a:t>ITR-6 </a:t>
            </a:r>
          </a:p>
          <a:p>
            <a:r>
              <a:rPr lang="en-IN" dirty="0"/>
              <a:t>ITR-7 </a:t>
            </a:r>
          </a:p>
          <a:p>
            <a:r>
              <a:rPr lang="en-IN" dirty="0"/>
              <a:t>ITR-V (Verification Form)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93829994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958F17-2149-A3EC-F0BA-FE6B0883091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3560064" cy="1188720"/>
          </a:xfrm>
        </p:spPr>
        <p:txBody>
          <a:bodyPr/>
          <a:lstStyle/>
          <a:p>
            <a:r>
              <a:rPr lang="en-IN" b="1" dirty="0"/>
              <a:t>ITR-1 (Sahaj)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EB39A-A962-36E9-ABC7-71438452D3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3291" y="2411902"/>
            <a:ext cx="5771535" cy="4352692"/>
          </a:xfrm>
        </p:spPr>
        <p:txBody>
          <a:bodyPr>
            <a:normAutofit fontScale="92500" lnSpcReduction="10000"/>
          </a:bodyPr>
          <a:lstStyle/>
          <a:p>
            <a:r>
              <a:rPr lang="en-IN" b="1" dirty="0"/>
              <a:t>Who can file?</a:t>
            </a:r>
          </a:p>
          <a:p>
            <a:r>
              <a:rPr lang="en-IN" dirty="0"/>
              <a:t>Resident Individuals having:</a:t>
            </a:r>
          </a:p>
          <a:p>
            <a:r>
              <a:rPr lang="en-IN" dirty="0"/>
              <a:t>Income up to ₹50 lakh </a:t>
            </a:r>
          </a:p>
          <a:p>
            <a:r>
              <a:rPr lang="en-IN" dirty="0"/>
              <a:t>Salary/Pension income </a:t>
            </a:r>
          </a:p>
          <a:p>
            <a:r>
              <a:rPr lang="en-IN" dirty="0"/>
              <a:t>One house property </a:t>
            </a:r>
          </a:p>
          <a:p>
            <a:r>
              <a:rPr lang="en-IN" dirty="0"/>
              <a:t>Other sources (excluding lottery, race horses) </a:t>
            </a:r>
          </a:p>
          <a:p>
            <a:r>
              <a:rPr lang="en-IN" dirty="0"/>
              <a:t>Agricultural income up to ₹5,000 </a:t>
            </a:r>
          </a:p>
          <a:p>
            <a:r>
              <a:rPr lang="en-IN" b="1" dirty="0"/>
              <a:t>Cannot file if:</a:t>
            </a:r>
          </a:p>
          <a:p>
            <a:r>
              <a:rPr lang="en-IN" dirty="0"/>
              <a:t>Income exceeds ₹50 lakh </a:t>
            </a:r>
          </a:p>
          <a:p>
            <a:r>
              <a:rPr lang="en-IN" dirty="0"/>
              <a:t>Capital gains </a:t>
            </a:r>
          </a:p>
          <a:p>
            <a:r>
              <a:rPr lang="en-IN" dirty="0"/>
              <a:t>Business or professional income </a:t>
            </a:r>
          </a:p>
          <a:p>
            <a:r>
              <a:rPr lang="en-IN" dirty="0"/>
              <a:t>Foreign assets or foreign income </a:t>
            </a:r>
          </a:p>
          <a:p>
            <a:endParaRPr lang="en-IN" dirty="0"/>
          </a:p>
        </p:txBody>
      </p:sp>
      <p:pic>
        <p:nvPicPr>
          <p:cNvPr id="4" name="Picture 3" descr="How to File ITR 1 Sahaj Form Online for AY 2026-27 (Easily)">
            <a:extLst>
              <a:ext uri="{FF2B5EF4-FFF2-40B4-BE49-F238E27FC236}">
                <a16:creationId xmlns:a16="http://schemas.microsoft.com/office/drawing/2014/main" id="{654A602B-092E-2FE6-6507-1EC5D00FE5A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18788" y="206477"/>
            <a:ext cx="4719484" cy="62863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5640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C27F8-AC16-2B27-DA08-EB2E24EC45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2871806" cy="1188720"/>
          </a:xfrm>
        </p:spPr>
        <p:txBody>
          <a:bodyPr/>
          <a:lstStyle/>
          <a:p>
            <a:r>
              <a:rPr lang="en-IN" b="1" dirty="0"/>
              <a:t>ITR-2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90341D-A220-B348-6D5C-053C52A513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2955" y="2638044"/>
            <a:ext cx="5683046" cy="4057724"/>
          </a:xfrm>
        </p:spPr>
        <p:txBody>
          <a:bodyPr>
            <a:normAutofit fontScale="92500" lnSpcReduction="10000"/>
          </a:bodyPr>
          <a:lstStyle/>
          <a:p>
            <a:r>
              <a:rPr lang="en-IN" b="1" dirty="0"/>
              <a:t>Applicable for:</a:t>
            </a:r>
          </a:p>
          <a:p>
            <a:r>
              <a:rPr lang="en-IN" dirty="0"/>
              <a:t>Individuals and HUFs:</a:t>
            </a:r>
          </a:p>
          <a:p>
            <a:r>
              <a:rPr lang="en-IN" dirty="0"/>
              <a:t>No business or professional income </a:t>
            </a:r>
          </a:p>
          <a:p>
            <a:r>
              <a:rPr lang="en-IN" dirty="0"/>
              <a:t>Capital gains </a:t>
            </a:r>
          </a:p>
          <a:p>
            <a:r>
              <a:rPr lang="en-IN" dirty="0"/>
              <a:t>More than one house property </a:t>
            </a:r>
          </a:p>
          <a:p>
            <a:r>
              <a:rPr lang="en-IN" dirty="0"/>
              <a:t>Foreign income/assets </a:t>
            </a:r>
          </a:p>
          <a:p>
            <a:r>
              <a:rPr lang="en-IN" dirty="0"/>
              <a:t>Income exceeding ₹50 lakh </a:t>
            </a:r>
          </a:p>
          <a:p>
            <a:r>
              <a:rPr lang="en-IN" b="1" dirty="0"/>
              <a:t>Suitable for:</a:t>
            </a:r>
          </a:p>
          <a:p>
            <a:r>
              <a:rPr lang="en-IN" dirty="0"/>
              <a:t>Investors </a:t>
            </a:r>
          </a:p>
          <a:p>
            <a:r>
              <a:rPr lang="en-IN" dirty="0"/>
              <a:t>NRIs </a:t>
            </a:r>
          </a:p>
          <a:p>
            <a:r>
              <a:rPr lang="en-IN" dirty="0"/>
              <a:t>Persons having capital gains </a:t>
            </a:r>
          </a:p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61D8BDFB-70A7-D225-2F0C-C7C2707748D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02477" y="365125"/>
            <a:ext cx="5132439" cy="6127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7701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A206E8-A608-F5A0-FFF6-967C5CF450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81316" y="953729"/>
            <a:ext cx="2605550" cy="752629"/>
          </a:xfrm>
        </p:spPr>
        <p:txBody>
          <a:bodyPr/>
          <a:lstStyle/>
          <a:p>
            <a:r>
              <a:rPr lang="en-IN" b="1" dirty="0"/>
              <a:t>ITR-3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C697851-482E-B312-EF00-CC71E917CA9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310" y="1923948"/>
            <a:ext cx="4581832" cy="4934052"/>
          </a:xfrm>
        </p:spPr>
        <p:txBody>
          <a:bodyPr>
            <a:normAutofit fontScale="92500" lnSpcReduction="10000"/>
          </a:bodyPr>
          <a:lstStyle/>
          <a:p>
            <a:r>
              <a:rPr lang="en-IN" b="1" dirty="0"/>
              <a:t>Applicable for:</a:t>
            </a:r>
          </a:p>
          <a:p>
            <a:r>
              <a:rPr lang="en-IN" dirty="0"/>
              <a:t>Individuals and HUFs having:</a:t>
            </a:r>
          </a:p>
          <a:p>
            <a:r>
              <a:rPr lang="en-IN" dirty="0"/>
              <a:t>Business income </a:t>
            </a:r>
          </a:p>
          <a:p>
            <a:r>
              <a:rPr lang="en-IN" dirty="0"/>
              <a:t>Professional income </a:t>
            </a:r>
          </a:p>
          <a:p>
            <a:r>
              <a:rPr lang="en-IN" dirty="0"/>
              <a:t>Income from partnership firm </a:t>
            </a:r>
          </a:p>
          <a:p>
            <a:r>
              <a:rPr lang="en-IN" dirty="0"/>
              <a:t>Capital gains </a:t>
            </a:r>
          </a:p>
          <a:p>
            <a:r>
              <a:rPr lang="en-IN" dirty="0"/>
              <a:t>Multiple income sources </a:t>
            </a:r>
          </a:p>
          <a:p>
            <a:r>
              <a:rPr lang="en-IN" b="1" dirty="0"/>
              <a:t>Examples:</a:t>
            </a:r>
          </a:p>
          <a:p>
            <a:r>
              <a:rPr lang="en-IN" dirty="0"/>
              <a:t>Doctors </a:t>
            </a:r>
          </a:p>
          <a:p>
            <a:r>
              <a:rPr lang="en-IN" dirty="0"/>
              <a:t>Chartered Accountants </a:t>
            </a:r>
          </a:p>
          <a:p>
            <a:r>
              <a:rPr lang="en-IN" dirty="0"/>
              <a:t>Lawyers </a:t>
            </a:r>
          </a:p>
          <a:p>
            <a:r>
              <a:rPr lang="en-IN" dirty="0"/>
              <a:t>Consultants </a:t>
            </a:r>
          </a:p>
          <a:p>
            <a:r>
              <a:rPr lang="en-IN" dirty="0"/>
              <a:t>Traders </a:t>
            </a:r>
          </a:p>
          <a:p>
            <a:endParaRPr lang="en-IN" dirty="0"/>
          </a:p>
        </p:txBody>
      </p:sp>
      <p:pic>
        <p:nvPicPr>
          <p:cNvPr id="4" name="Picture 3" descr="Step-by-Step Guide to File ITR 3 Online for AY 2026-27">
            <a:extLst>
              <a:ext uri="{FF2B5EF4-FFF2-40B4-BE49-F238E27FC236}">
                <a16:creationId xmlns:a16="http://schemas.microsoft.com/office/drawing/2014/main" id="{7E010836-4172-0D21-5070-43E0AC62BE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4619" y="265472"/>
            <a:ext cx="6174659" cy="6227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63495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A61B66-5C8F-A237-EDE3-C3A484FF8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2594" y="964692"/>
            <a:ext cx="4345858" cy="500314"/>
          </a:xfrm>
        </p:spPr>
        <p:txBody>
          <a:bodyPr>
            <a:normAutofit fontScale="90000"/>
          </a:bodyPr>
          <a:lstStyle/>
          <a:p>
            <a:r>
              <a:rPr lang="en-IN" b="1" dirty="0"/>
              <a:t>ITR-4 (Sugam)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5BA7134-CFA3-B6E5-08F8-2142B24729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6478" y="1690688"/>
            <a:ext cx="7767484" cy="4828099"/>
          </a:xfrm>
        </p:spPr>
        <p:txBody>
          <a:bodyPr>
            <a:normAutofit/>
          </a:bodyPr>
          <a:lstStyle/>
          <a:p>
            <a:r>
              <a:rPr lang="en-IN" b="1" dirty="0"/>
              <a:t>Applicable for:</a:t>
            </a:r>
          </a:p>
          <a:p>
            <a:r>
              <a:rPr lang="en-IN" dirty="0"/>
              <a:t>Resident Individuals, HUFs and Firms (other than LLP)</a:t>
            </a:r>
          </a:p>
          <a:p>
            <a:r>
              <a:rPr lang="en-IN" dirty="0"/>
              <a:t>Eligible if:</a:t>
            </a:r>
          </a:p>
          <a:p>
            <a:r>
              <a:rPr lang="en-IN" dirty="0"/>
              <a:t>Income up to ₹50 lakh </a:t>
            </a:r>
          </a:p>
          <a:p>
            <a:r>
              <a:rPr lang="en-IN" dirty="0"/>
              <a:t>Presumptive taxation scheme </a:t>
            </a:r>
          </a:p>
          <a:p>
            <a:r>
              <a:rPr lang="en-IN" dirty="0"/>
              <a:t>Business under applicable presumptive provisions </a:t>
            </a:r>
          </a:p>
          <a:p>
            <a:r>
              <a:rPr lang="en-IN" dirty="0"/>
              <a:t>Professional income under applicable presumptive provisions </a:t>
            </a:r>
          </a:p>
          <a:p>
            <a:r>
              <a:rPr lang="en-IN" dirty="0"/>
              <a:t>Not applicable for:</a:t>
            </a:r>
          </a:p>
          <a:p>
            <a:r>
              <a:rPr lang="en-IN" dirty="0"/>
              <a:t>Companies </a:t>
            </a:r>
          </a:p>
          <a:p>
            <a:r>
              <a:rPr lang="en-IN" dirty="0"/>
              <a:t>LLPs </a:t>
            </a:r>
          </a:p>
          <a:p>
            <a:r>
              <a:rPr lang="en-IN" dirty="0"/>
              <a:t>Persons having foreign income/assets </a:t>
            </a:r>
          </a:p>
          <a:p>
            <a:endParaRPr lang="en-IN" dirty="0"/>
          </a:p>
        </p:txBody>
      </p:sp>
      <p:pic>
        <p:nvPicPr>
          <p:cNvPr id="4" name="Picture 3" descr="Step by Step Guide to File ITR 4 Form Online for AY 2026-27">
            <a:extLst>
              <a:ext uri="{FF2B5EF4-FFF2-40B4-BE49-F238E27FC236}">
                <a16:creationId xmlns:a16="http://schemas.microsoft.com/office/drawing/2014/main" id="{FD62FF43-4A5A-C323-36AA-A714C702248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13864" y="167148"/>
            <a:ext cx="4971659" cy="65581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2175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18EFA0-2BB5-1927-900C-ECAFE8CCF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52424" y="532273"/>
            <a:ext cx="2154051" cy="979610"/>
          </a:xfrm>
        </p:spPr>
        <p:txBody>
          <a:bodyPr/>
          <a:lstStyle/>
          <a:p>
            <a:r>
              <a:rPr lang="en-IN" b="1" dirty="0"/>
              <a:t>ITR-5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35A194-2490-39EE-344E-527666BFE9B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1565" y="1381432"/>
            <a:ext cx="4254910" cy="5325936"/>
          </a:xfrm>
        </p:spPr>
        <p:txBody>
          <a:bodyPr>
            <a:normAutofit/>
          </a:bodyPr>
          <a:lstStyle/>
          <a:p>
            <a:r>
              <a:rPr lang="en-IN" b="1" dirty="0"/>
              <a:t>Applicable for:</a:t>
            </a:r>
          </a:p>
          <a:p>
            <a:r>
              <a:rPr lang="en-IN" dirty="0"/>
              <a:t>Partnership Firms </a:t>
            </a:r>
          </a:p>
          <a:p>
            <a:r>
              <a:rPr lang="en-IN" dirty="0"/>
              <a:t>LLPs </a:t>
            </a:r>
          </a:p>
          <a:p>
            <a:r>
              <a:rPr lang="en-IN" dirty="0"/>
              <a:t>Association of Persons (AOP) </a:t>
            </a:r>
          </a:p>
          <a:p>
            <a:r>
              <a:rPr lang="en-IN" dirty="0"/>
              <a:t>Body of Individuals (BOI) </a:t>
            </a:r>
          </a:p>
          <a:p>
            <a:r>
              <a:rPr lang="en-IN" dirty="0"/>
              <a:t>Artificial Juridical Persons </a:t>
            </a:r>
          </a:p>
          <a:p>
            <a:r>
              <a:rPr lang="en-IN" dirty="0"/>
              <a:t>Estate of deceased </a:t>
            </a:r>
          </a:p>
          <a:p>
            <a:r>
              <a:rPr lang="en-IN" dirty="0"/>
              <a:t>Business trusts and investment funds (where applicable) </a:t>
            </a:r>
          </a:p>
          <a:p>
            <a:r>
              <a:rPr lang="en-IN" dirty="0"/>
              <a:t>Not applicable for:</a:t>
            </a:r>
          </a:p>
          <a:p>
            <a:r>
              <a:rPr lang="en-IN" dirty="0"/>
              <a:t>Individuals </a:t>
            </a:r>
          </a:p>
          <a:p>
            <a:r>
              <a:rPr lang="en-IN" dirty="0"/>
              <a:t>Companies </a:t>
            </a:r>
          </a:p>
          <a:p>
            <a:r>
              <a:rPr lang="en-IN" dirty="0"/>
              <a:t>Trusts filing ITR-7 </a:t>
            </a:r>
          </a:p>
          <a:p>
            <a:endParaRPr lang="en-IN" dirty="0"/>
          </a:p>
        </p:txBody>
      </p:sp>
      <p:pic>
        <p:nvPicPr>
          <p:cNvPr id="4" name="Picture 3" descr="Step by Step Guide to File ITR 5 Online AY 2026-27">
            <a:extLst>
              <a:ext uri="{FF2B5EF4-FFF2-40B4-BE49-F238E27FC236}">
                <a16:creationId xmlns:a16="http://schemas.microsoft.com/office/drawing/2014/main" id="{38367619-0308-79C4-A38E-366EEB5A9C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93110" y="532273"/>
            <a:ext cx="6409305" cy="61750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5933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D6695DC-507C-54EE-13FF-865EA7286B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2625999" cy="746121"/>
          </a:xfrm>
        </p:spPr>
        <p:txBody>
          <a:bodyPr>
            <a:normAutofit fontScale="90000"/>
          </a:bodyPr>
          <a:lstStyle/>
          <a:p>
            <a:r>
              <a:rPr lang="en-IN" b="1" dirty="0"/>
              <a:t>ITR-6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B330F00-3A81-7D56-6D3A-3E45EE5701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5303" y="1825625"/>
            <a:ext cx="5751871" cy="4909472"/>
          </a:xfrm>
        </p:spPr>
        <p:txBody>
          <a:bodyPr/>
          <a:lstStyle/>
          <a:p>
            <a:r>
              <a:rPr lang="en-IN" b="1" dirty="0"/>
              <a:t>Applicable for:</a:t>
            </a:r>
          </a:p>
          <a:p>
            <a:r>
              <a:rPr lang="en-IN" dirty="0"/>
              <a:t>Companies other than those claiming exemption under the provisions relating to charitable or religious purposes.</a:t>
            </a:r>
          </a:p>
          <a:p>
            <a:r>
              <a:rPr lang="en-IN" b="1" dirty="0"/>
              <a:t>Filed by:</a:t>
            </a:r>
          </a:p>
          <a:p>
            <a:r>
              <a:rPr lang="en-IN" dirty="0"/>
              <a:t>Private Limited Companies </a:t>
            </a:r>
          </a:p>
          <a:p>
            <a:r>
              <a:rPr lang="en-IN" dirty="0"/>
              <a:t>Public Limited Companies </a:t>
            </a:r>
          </a:p>
          <a:p>
            <a:r>
              <a:rPr lang="en-IN" dirty="0"/>
              <a:t>One Person Companies (OPCs)</a:t>
            </a:r>
          </a:p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845F8B8-6BFA-A5F0-BE72-04ED5A23606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73645" y="587810"/>
            <a:ext cx="4680155" cy="56823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621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0F48DC-2BB0-2743-25D0-6B5A9AFA93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1110" y="152401"/>
            <a:ext cx="5358581" cy="1302773"/>
          </a:xfrm>
        </p:spPr>
        <p:txBody>
          <a:bodyPr/>
          <a:lstStyle/>
          <a:p>
            <a:r>
              <a:rPr lang="en-IN" b="1" dirty="0"/>
              <a:t>ITR-7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837DEAB-DA2F-BCBF-305C-13A7EB76A5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5257800" cy="4879975"/>
          </a:xfrm>
        </p:spPr>
        <p:txBody>
          <a:bodyPr>
            <a:normAutofit/>
          </a:bodyPr>
          <a:lstStyle/>
          <a:p>
            <a:r>
              <a:rPr lang="en-IN" b="1" dirty="0"/>
              <a:t>Applicable for:</a:t>
            </a:r>
          </a:p>
          <a:p>
            <a:r>
              <a:rPr lang="en-IN" dirty="0"/>
              <a:t>Entities required to furnish returns under specific provisions of the Income-tax Act, such as:</a:t>
            </a:r>
          </a:p>
          <a:p>
            <a:r>
              <a:rPr lang="en-IN" dirty="0"/>
              <a:t>Charitable Trusts </a:t>
            </a:r>
          </a:p>
          <a:p>
            <a:r>
              <a:rPr lang="en-IN" dirty="0"/>
              <a:t>Religious Trusts </a:t>
            </a:r>
          </a:p>
          <a:p>
            <a:r>
              <a:rPr lang="en-IN" dirty="0"/>
              <a:t>Political Parties </a:t>
            </a:r>
          </a:p>
          <a:p>
            <a:r>
              <a:rPr lang="en-IN" dirty="0"/>
              <a:t>Educational Institutions </a:t>
            </a:r>
          </a:p>
          <a:p>
            <a:r>
              <a:rPr lang="en-IN" dirty="0"/>
              <a:t>Hospitals </a:t>
            </a:r>
          </a:p>
          <a:p>
            <a:r>
              <a:rPr lang="en-IN" dirty="0"/>
              <a:t>Research Associations </a:t>
            </a:r>
          </a:p>
          <a:p>
            <a:r>
              <a:rPr lang="en-IN" dirty="0"/>
              <a:t>Other eligible institutions claiming exemption</a:t>
            </a:r>
          </a:p>
          <a:p>
            <a:endParaRPr lang="en-IN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73292DA-3C37-E8C0-AFFE-21492A86A69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8284" y="265471"/>
            <a:ext cx="5358581" cy="63319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8446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06F844-556D-ECEA-2745-102B1E7E61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1059" y="462674"/>
            <a:ext cx="6253259" cy="1219200"/>
          </a:xfrm>
        </p:spPr>
        <p:txBody>
          <a:bodyPr>
            <a:normAutofit/>
          </a:bodyPr>
          <a:lstStyle/>
          <a:p>
            <a:r>
              <a:rPr lang="en-IN" b="1" dirty="0"/>
              <a:t>ITR-V (Income Tax Return Verification Form)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6B50AA3-FB5F-95A4-7C9C-64AFCA4BCB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3237" y="1825625"/>
            <a:ext cx="6345382" cy="4909472"/>
          </a:xfrm>
        </p:spPr>
        <p:txBody>
          <a:bodyPr>
            <a:normAutofit/>
          </a:bodyPr>
          <a:lstStyle/>
          <a:p>
            <a:r>
              <a:rPr lang="en-IN" b="1" dirty="0"/>
              <a:t>What is ITR-V?</a:t>
            </a:r>
          </a:p>
          <a:p>
            <a:r>
              <a:rPr lang="en-IN" dirty="0"/>
              <a:t>Verification form generated after filing an ITR without using a digital signature or certain electronic verification methods. </a:t>
            </a:r>
          </a:p>
          <a:p>
            <a:r>
              <a:rPr lang="en-IN" dirty="0"/>
              <a:t>Confirms that the return filed is authentic. </a:t>
            </a:r>
          </a:p>
          <a:p>
            <a:r>
              <a:rPr lang="en-IN" b="1" dirty="0"/>
              <a:t>Verification methods:</a:t>
            </a:r>
          </a:p>
          <a:p>
            <a:r>
              <a:rPr lang="en-IN" dirty="0"/>
              <a:t>Aadhaar OTP </a:t>
            </a:r>
          </a:p>
          <a:p>
            <a:r>
              <a:rPr lang="en-IN" dirty="0"/>
              <a:t>Net Banking </a:t>
            </a:r>
          </a:p>
          <a:p>
            <a:r>
              <a:rPr lang="en-IN" dirty="0"/>
              <a:t>Bank Account EVC </a:t>
            </a:r>
          </a:p>
          <a:p>
            <a:r>
              <a:rPr lang="en-IN" dirty="0"/>
              <a:t>Demat Account EVC </a:t>
            </a:r>
          </a:p>
          <a:p>
            <a:r>
              <a:rPr lang="en-IN" dirty="0"/>
              <a:t>Digital Signature Certificate (where applicable) </a:t>
            </a:r>
          </a:p>
          <a:p>
            <a:r>
              <a:rPr lang="en-IN" dirty="0"/>
              <a:t>If the return is not e-verified immediately, ITR-V may need to be submitted as per the Income Tax Department's prescribed process.</a:t>
            </a:r>
          </a:p>
          <a:p>
            <a:endParaRPr lang="en-IN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1FCA08B-98EE-FE97-1C8A-623F5C2F9B5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688" t="10606" r="2159" b="16212"/>
          <a:stretch>
            <a:fillRect/>
          </a:stretch>
        </p:blipFill>
        <p:spPr>
          <a:xfrm>
            <a:off x="6722919" y="187036"/>
            <a:ext cx="5205846" cy="6548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637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098DDF-3FC1-21BC-63B4-BB8566790F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231136" y="964692"/>
            <a:ext cx="7729728" cy="641482"/>
          </a:xfrm>
        </p:spPr>
        <p:txBody>
          <a:bodyPr>
            <a:normAutofit fontScale="90000"/>
          </a:bodyPr>
          <a:lstStyle/>
          <a:p>
            <a:r>
              <a:rPr lang="en-IN" dirty="0"/>
              <a:t>COMPARISON CHART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438E640F-3DD3-B576-7C32-2E493AE89AF0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2401094"/>
          <a:ext cx="10515600" cy="3200400"/>
        </p:xfrm>
        <a:graphic>
          <a:graphicData uri="http://schemas.openxmlformats.org/drawingml/2006/table">
            <a:tbl>
              <a:tblPr/>
              <a:tblGrid>
                <a:gridCol w="3505200">
                  <a:extLst>
                    <a:ext uri="{9D8B030D-6E8A-4147-A177-3AD203B41FA5}">
                      <a16:colId xmlns:a16="http://schemas.microsoft.com/office/drawing/2014/main" val="1004117686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3319765025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4990466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Form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Applicable To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Main Income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595088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ITR-1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Resident Individuals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Salary, One House Property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2391718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ITR-2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Individuals/HUF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Capital Gains, Multiple House Properties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503267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ITR-3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Individuals/HUF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Business &amp; Profession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829852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ITR-4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Individuals/HUF/Firms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Presumptive Business Income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137157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ITR-5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LLP, Firms, AOP, BOI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Business Income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72658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ITR-6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Companies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Company Income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23368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ITR-7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/>
                        <a:t>Trusts &amp; Institutions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en-IN" dirty="0"/>
                        <a:t>Exempt Income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69854469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3BA8F78-C681-8636-655E-3BBB7296B1B9}"/>
              </a:ext>
            </a:extLst>
          </p:cNvPr>
          <p:cNvSpPr txBox="1"/>
          <p:nvPr/>
        </p:nvSpPr>
        <p:spPr>
          <a:xfrm>
            <a:off x="838200" y="1818968"/>
            <a:ext cx="1226820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buNone/>
            </a:pPr>
            <a:r>
              <a:rPr lang="en-IN" b="1"/>
              <a:t>Comparison of ITR Forms</a:t>
            </a:r>
          </a:p>
        </p:txBody>
      </p:sp>
    </p:spTree>
    <p:extLst>
      <p:ext uri="{BB962C8B-B14F-4D97-AF65-F5344CB8AC3E}">
        <p14:creationId xmlns:p14="http://schemas.microsoft.com/office/powerpoint/2010/main" val="56252902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4459C9-7F5F-2089-5972-A84446809F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N" b="1" dirty="0"/>
              <a:t>Benefits of Filing ITR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3B872B-10B9-F3F2-F73F-3BDDA59F2C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9315" y="2719972"/>
            <a:ext cx="10255833" cy="3969233"/>
          </a:xfrm>
        </p:spPr>
        <p:txBody>
          <a:bodyPr/>
          <a:lstStyle/>
          <a:p>
            <a:r>
              <a:rPr lang="en-IN" dirty="0"/>
              <a:t>Legal compliance </a:t>
            </a:r>
          </a:p>
          <a:p>
            <a:r>
              <a:rPr lang="en-IN" dirty="0"/>
              <a:t>Easy loan and visa processing </a:t>
            </a:r>
          </a:p>
          <a:p>
            <a:r>
              <a:rPr lang="en-IN" dirty="0"/>
              <a:t>Claim tax refunds </a:t>
            </a:r>
          </a:p>
          <a:p>
            <a:r>
              <a:rPr lang="en-IN" dirty="0"/>
              <a:t>Carry forward eligible losses </a:t>
            </a:r>
          </a:p>
          <a:p>
            <a:r>
              <a:rPr lang="en-IN" dirty="0"/>
              <a:t>Proof of income </a:t>
            </a:r>
          </a:p>
          <a:p>
            <a:r>
              <a:rPr lang="en-IN" dirty="0"/>
              <a:t>Better financial record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2152067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23031B-8A5E-9DE2-261D-0BF7D19822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27174" y="964692"/>
            <a:ext cx="3933690" cy="1188720"/>
          </a:xfrm>
        </p:spPr>
        <p:txBody>
          <a:bodyPr/>
          <a:lstStyle/>
          <a:p>
            <a:r>
              <a:rPr lang="en-IN" b="1" dirty="0"/>
              <a:t>                          Conclusion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C6D0CB-1FC9-72F2-597F-4534CA494BD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34490" y="2343076"/>
            <a:ext cx="7729728" cy="4205208"/>
          </a:xfrm>
        </p:spPr>
        <p:txBody>
          <a:bodyPr/>
          <a:lstStyle/>
          <a:p>
            <a:r>
              <a:rPr lang="en-IN" dirty="0"/>
              <a:t>Selecting the correct ITR form is essential for accurate tax filing. </a:t>
            </a:r>
          </a:p>
          <a:p>
            <a:r>
              <a:rPr lang="en-IN" dirty="0"/>
              <a:t>Filing the appropriate return helps ensure compliance with tax laws and reduces the chances of notices due to incorrect filing. </a:t>
            </a:r>
          </a:p>
          <a:p>
            <a:r>
              <a:rPr lang="en-IN" dirty="0"/>
              <a:t>Taxpayers should choose the form based on their residential status, type of taxpayer, and sources of income. 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3701260153"/>
      </p:ext>
    </p:extLst>
  </p:cSld>
  <p:clrMapOvr>
    <a:masterClrMapping/>
  </p:clrMapOvr>
</p:sld>
</file>

<file path=ppt/theme/theme1.xml><?xml version="1.0" encoding="utf-8"?>
<a:theme xmlns:a="http://schemas.openxmlformats.org/drawingml/2006/main" name="Parcel">
  <a:themeElements>
    <a:clrScheme name="Parcel">
      <a:dk1>
        <a:srgbClr val="000000"/>
      </a:dk1>
      <a:lt1>
        <a:srgbClr val="FFFFFF"/>
      </a:lt1>
      <a:dk2>
        <a:srgbClr val="4A5356"/>
      </a:dk2>
      <a:lt2>
        <a:srgbClr val="E8E3CE"/>
      </a:lt2>
      <a:accent1>
        <a:srgbClr val="F6A21D"/>
      </a:accent1>
      <a:accent2>
        <a:srgbClr val="9BAFB5"/>
      </a:accent2>
      <a:accent3>
        <a:srgbClr val="C96731"/>
      </a:accent3>
      <a:accent4>
        <a:srgbClr val="9CA383"/>
      </a:accent4>
      <a:accent5>
        <a:srgbClr val="87795D"/>
      </a:accent5>
      <a:accent6>
        <a:srgbClr val="A0988C"/>
      </a:accent6>
      <a:hlink>
        <a:srgbClr val="00B0F0"/>
      </a:hlink>
      <a:folHlink>
        <a:srgbClr val="738F97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4DB32801-28C0-48B0-8C1D-A9A58613615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Parcel</Template>
  <TotalTime>45</TotalTime>
  <Words>638</Words>
  <Application>Microsoft Office PowerPoint</Application>
  <PresentationFormat>Widescreen</PresentationFormat>
  <Paragraphs>149</Paragraphs>
  <Slides>14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Arial</vt:lpstr>
      <vt:lpstr>Calibri</vt:lpstr>
      <vt:lpstr>Gill Sans MT</vt:lpstr>
      <vt:lpstr>Parcel</vt:lpstr>
      <vt:lpstr>TOPIC: INCOME TAX RETURN</vt:lpstr>
      <vt:lpstr>Introduction</vt:lpstr>
      <vt:lpstr>Types of ITR Forms</vt:lpstr>
      <vt:lpstr>ITR-1 (Sahaj)</vt:lpstr>
      <vt:lpstr>ITR-2</vt:lpstr>
      <vt:lpstr>ITR-3</vt:lpstr>
      <vt:lpstr>ITR-4 (Sugam)</vt:lpstr>
      <vt:lpstr>ITR-5</vt:lpstr>
      <vt:lpstr>ITR-6</vt:lpstr>
      <vt:lpstr>ITR-7</vt:lpstr>
      <vt:lpstr>ITR-V (Income Tax Return Verification Form)</vt:lpstr>
      <vt:lpstr>COMPARISON CHART</vt:lpstr>
      <vt:lpstr>Benefits of Filing ITR</vt:lpstr>
      <vt:lpstr>                          Conclusion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saif siddiqui</dc:creator>
  <cp:lastModifiedBy>saif siddiqui</cp:lastModifiedBy>
  <cp:revision>1</cp:revision>
  <dcterms:created xsi:type="dcterms:W3CDTF">2026-07-09T08:55:55Z</dcterms:created>
  <dcterms:modified xsi:type="dcterms:W3CDTF">2026-07-10T04:49:38Z</dcterms:modified>
</cp:coreProperties>
</file>